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1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2" r:id="rId1"/>
  </p:sldMasterIdLst>
  <p:notesMasterIdLst>
    <p:notesMasterId r:id="rId14"/>
  </p:notesMasterIdLst>
  <p:handoutMasterIdLst>
    <p:handoutMasterId r:id="rId15"/>
  </p:handoutMasterIdLst>
  <p:sldIdLst>
    <p:sldId id="256" r:id="rId2"/>
    <p:sldId id="259" r:id="rId3"/>
    <p:sldId id="262" r:id="rId4"/>
    <p:sldId id="263" r:id="rId5"/>
    <p:sldId id="264" r:id="rId6"/>
    <p:sldId id="265" r:id="rId7"/>
    <p:sldId id="269" r:id="rId8"/>
    <p:sldId id="266" r:id="rId9"/>
    <p:sldId id="268" r:id="rId10"/>
    <p:sldId id="271" r:id="rId11"/>
    <p:sldId id="270" r:id="rId12"/>
    <p:sldId id="260" r:id="rId13"/>
  </p:sldIdLst>
  <p:sldSz cx="12192000" cy="6858000"/>
  <p:notesSz cx="6858000" cy="9144000"/>
  <p:defaultTextStyle>
    <a:defPPr rtl="0">
      <a:defRPr lang="es-E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CE2D9BD-2E01-470A-95E2-0B8C09C7AC21}" v="840" dt="2022-12-13T11:41:22.134"/>
    <p1510:client id="{D9B11DDC-CCB8-456C-815D-010BB0136DE1}" v="3" dt="2022-12-14T15:00:51.640"/>
    <p1510:client id="{E1C382BC-3FAC-4525-8D26-27754C3E9667}" v="219" dt="2022-12-12T12:37:26.14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blo.tesoro@alumnos.upm.es" userId="34be4393-b7c8-492e-a45c-8045ae2105dc" providerId="ADAL" clId="{FBF065CD-72AC-884F-AD5E-737DCEDB5E4B}"/>
    <pc:docChg chg="addSld delSld">
      <pc:chgData name="pablo.tesoro@alumnos.upm.es" userId="34be4393-b7c8-492e-a45c-8045ae2105dc" providerId="ADAL" clId="{FBF065CD-72AC-884F-AD5E-737DCEDB5E4B}" dt="2022-12-12T09:41:33.694" v="1" actId="2696"/>
      <pc:docMkLst>
        <pc:docMk/>
      </pc:docMkLst>
      <pc:sldChg chg="new del">
        <pc:chgData name="pablo.tesoro@alumnos.upm.es" userId="34be4393-b7c8-492e-a45c-8045ae2105dc" providerId="ADAL" clId="{FBF065CD-72AC-884F-AD5E-737DCEDB5E4B}" dt="2022-12-12T09:41:33.694" v="1" actId="2696"/>
        <pc:sldMkLst>
          <pc:docMk/>
          <pc:sldMk cId="4057390594" sldId="272"/>
        </pc:sldMkLst>
      </pc:sldChg>
    </pc:docChg>
  </pc:docChgLst>
  <pc:docChgLst>
    <pc:chgData name="SERGIO HERAS ALVAREZ" userId="0d73bff3-ff4b-4b87-9734-753a3d662427" providerId="ADAL" clId="{035E1F77-3A24-4B7D-8A19-B5ECD1EF7AF3}"/>
    <pc:docChg chg="undo custSel addSld delSld modSld">
      <pc:chgData name="SERGIO HERAS ALVAREZ" userId="0d73bff3-ff4b-4b87-9734-753a3d662427" providerId="ADAL" clId="{035E1F77-3A24-4B7D-8A19-B5ECD1EF7AF3}" dt="2022-12-11T18:36:14.843" v="200" actId="1076"/>
      <pc:docMkLst>
        <pc:docMk/>
      </pc:docMkLst>
      <pc:sldChg chg="addSp delSp modSp mod">
        <pc:chgData name="SERGIO HERAS ALVAREZ" userId="0d73bff3-ff4b-4b87-9734-753a3d662427" providerId="ADAL" clId="{035E1F77-3A24-4B7D-8A19-B5ECD1EF7AF3}" dt="2022-12-11T16:30:40.790" v="28" actId="21"/>
        <pc:sldMkLst>
          <pc:docMk/>
          <pc:sldMk cId="2046570605" sldId="268"/>
        </pc:sldMkLst>
        <pc:picChg chg="add mod">
          <ac:chgData name="SERGIO HERAS ALVAREZ" userId="0d73bff3-ff4b-4b87-9734-753a3d662427" providerId="ADAL" clId="{035E1F77-3A24-4B7D-8A19-B5ECD1EF7AF3}" dt="2022-12-11T16:25:00.816" v="8" actId="14100"/>
          <ac:picMkLst>
            <pc:docMk/>
            <pc:sldMk cId="2046570605" sldId="268"/>
            <ac:picMk id="3" creationId="{7092B53E-24B4-0ABA-914E-EA53D60C38ED}"/>
          </ac:picMkLst>
        </pc:picChg>
        <pc:picChg chg="add mod">
          <ac:chgData name="SERGIO HERAS ALVAREZ" userId="0d73bff3-ff4b-4b87-9734-753a3d662427" providerId="ADAL" clId="{035E1F77-3A24-4B7D-8A19-B5ECD1EF7AF3}" dt="2022-12-11T16:25:34.784" v="10" actId="1076"/>
          <ac:picMkLst>
            <pc:docMk/>
            <pc:sldMk cId="2046570605" sldId="268"/>
            <ac:picMk id="4" creationId="{094138C8-076C-1F97-91A4-A6D6AB92BCF0}"/>
          </ac:picMkLst>
        </pc:picChg>
        <pc:picChg chg="add mod">
          <ac:chgData name="SERGIO HERAS ALVAREZ" userId="0d73bff3-ff4b-4b87-9734-753a3d662427" providerId="ADAL" clId="{035E1F77-3A24-4B7D-8A19-B5ECD1EF7AF3}" dt="2022-12-11T16:25:49.520" v="12" actId="1076"/>
          <ac:picMkLst>
            <pc:docMk/>
            <pc:sldMk cId="2046570605" sldId="268"/>
            <ac:picMk id="5" creationId="{49EF2E36-675B-AE09-A1A3-433679E1ED59}"/>
          </ac:picMkLst>
        </pc:picChg>
        <pc:picChg chg="add mod">
          <ac:chgData name="SERGIO HERAS ALVAREZ" userId="0d73bff3-ff4b-4b87-9734-753a3d662427" providerId="ADAL" clId="{035E1F77-3A24-4B7D-8A19-B5ECD1EF7AF3}" dt="2022-12-11T16:26:32.088" v="14" actId="1076"/>
          <ac:picMkLst>
            <pc:docMk/>
            <pc:sldMk cId="2046570605" sldId="268"/>
            <ac:picMk id="6" creationId="{53C4ECB8-E344-A3FC-E2D4-8D2D4CFFA1AE}"/>
          </ac:picMkLst>
        </pc:picChg>
        <pc:picChg chg="add del mod">
          <ac:chgData name="SERGIO HERAS ALVAREZ" userId="0d73bff3-ff4b-4b87-9734-753a3d662427" providerId="ADAL" clId="{035E1F77-3A24-4B7D-8A19-B5ECD1EF7AF3}" dt="2022-12-11T16:30:40.790" v="28" actId="21"/>
          <ac:picMkLst>
            <pc:docMk/>
            <pc:sldMk cId="2046570605" sldId="268"/>
            <ac:picMk id="7" creationId="{10DAAEFA-3600-C036-3BA4-196EA01B67F3}"/>
          </ac:picMkLst>
        </pc:picChg>
      </pc:sldChg>
      <pc:sldChg chg="addSp delSp modSp mod addAnim delAnim modAnim">
        <pc:chgData name="SERGIO HERAS ALVAREZ" userId="0d73bff3-ff4b-4b87-9734-753a3d662427" providerId="ADAL" clId="{035E1F77-3A24-4B7D-8A19-B5ECD1EF7AF3}" dt="2022-12-11T18:36:14.843" v="200" actId="1076"/>
        <pc:sldMkLst>
          <pc:docMk/>
          <pc:sldMk cId="2320831753" sldId="271"/>
        </pc:sldMkLst>
        <pc:spChg chg="add mod">
          <ac:chgData name="SERGIO HERAS ALVAREZ" userId="0d73bff3-ff4b-4b87-9734-753a3d662427" providerId="ADAL" clId="{035E1F77-3A24-4B7D-8A19-B5ECD1EF7AF3}" dt="2022-12-11T17:07:32.775" v="195" actId="1076"/>
          <ac:spMkLst>
            <pc:docMk/>
            <pc:sldMk cId="2320831753" sldId="271"/>
            <ac:spMk id="8" creationId="{26F8CD61-CA04-217C-68D0-4A0A93EA0289}"/>
          </ac:spMkLst>
        </pc:spChg>
        <pc:spChg chg="add mod">
          <ac:chgData name="SERGIO HERAS ALVAREZ" userId="0d73bff3-ff4b-4b87-9734-753a3d662427" providerId="ADAL" clId="{035E1F77-3A24-4B7D-8A19-B5ECD1EF7AF3}" dt="2022-12-11T16:56:15.899" v="150" actId="14100"/>
          <ac:spMkLst>
            <pc:docMk/>
            <pc:sldMk cId="2320831753" sldId="271"/>
            <ac:spMk id="13" creationId="{461641FB-5D43-7C44-9539-BDAB96243142}"/>
          </ac:spMkLst>
        </pc:spChg>
        <pc:picChg chg="add del mod">
          <ac:chgData name="SERGIO HERAS ALVAREZ" userId="0d73bff3-ff4b-4b87-9734-753a3d662427" providerId="ADAL" clId="{035E1F77-3A24-4B7D-8A19-B5ECD1EF7AF3}" dt="2022-12-11T16:29:33.759" v="25" actId="21"/>
          <ac:picMkLst>
            <pc:docMk/>
            <pc:sldMk cId="2320831753" sldId="271"/>
            <ac:picMk id="3" creationId="{9310BFFD-26D9-DB9B-6F2F-DB20FF73BEC6}"/>
          </ac:picMkLst>
        </pc:picChg>
        <pc:picChg chg="add mod">
          <ac:chgData name="SERGIO HERAS ALVAREZ" userId="0d73bff3-ff4b-4b87-9734-753a3d662427" providerId="ADAL" clId="{035E1F77-3A24-4B7D-8A19-B5ECD1EF7AF3}" dt="2022-12-11T17:07:28.195" v="193" actId="1076"/>
          <ac:picMkLst>
            <pc:docMk/>
            <pc:sldMk cId="2320831753" sldId="271"/>
            <ac:picMk id="4" creationId="{563EB570-7E47-D24A-E36A-66FE2CE1D8BC}"/>
          </ac:picMkLst>
        </pc:picChg>
        <pc:picChg chg="add del mod">
          <ac:chgData name="SERGIO HERAS ALVAREZ" userId="0d73bff3-ff4b-4b87-9734-753a3d662427" providerId="ADAL" clId="{035E1F77-3A24-4B7D-8A19-B5ECD1EF7AF3}" dt="2022-12-11T17:07:42.787" v="197" actId="1076"/>
          <ac:picMkLst>
            <pc:docMk/>
            <pc:sldMk cId="2320831753" sldId="271"/>
            <ac:picMk id="5" creationId="{28F6E76D-E60B-B069-EA01-C7D532A0DE24}"/>
          </ac:picMkLst>
        </pc:picChg>
        <pc:picChg chg="add mod">
          <ac:chgData name="SERGIO HERAS ALVAREZ" userId="0d73bff3-ff4b-4b87-9734-753a3d662427" providerId="ADAL" clId="{035E1F77-3A24-4B7D-8A19-B5ECD1EF7AF3}" dt="2022-12-11T17:07:36.203" v="196" actId="1076"/>
          <ac:picMkLst>
            <pc:docMk/>
            <pc:sldMk cId="2320831753" sldId="271"/>
            <ac:picMk id="6" creationId="{094A3926-E9A2-BD6D-A190-F32824BB8E7A}"/>
          </ac:picMkLst>
        </pc:picChg>
        <pc:picChg chg="add mod">
          <ac:chgData name="SERGIO HERAS ALVAREZ" userId="0d73bff3-ff4b-4b87-9734-753a3d662427" providerId="ADAL" clId="{035E1F77-3A24-4B7D-8A19-B5ECD1EF7AF3}" dt="2022-12-11T16:52:53.627" v="122" actId="1076"/>
          <ac:picMkLst>
            <pc:docMk/>
            <pc:sldMk cId="2320831753" sldId="271"/>
            <ac:picMk id="7" creationId="{EC772CCA-62A6-4493-20FD-A7A1122374B8}"/>
          </ac:picMkLst>
        </pc:picChg>
        <pc:picChg chg="add mod modCrop">
          <ac:chgData name="SERGIO HERAS ALVAREZ" userId="0d73bff3-ff4b-4b87-9734-753a3d662427" providerId="ADAL" clId="{035E1F77-3A24-4B7D-8A19-B5ECD1EF7AF3}" dt="2022-12-11T16:55:56.435" v="147" actId="1076"/>
          <ac:picMkLst>
            <pc:docMk/>
            <pc:sldMk cId="2320831753" sldId="271"/>
            <ac:picMk id="10" creationId="{CE18A530-E34A-B43F-8BCD-89F782F2D816}"/>
          </ac:picMkLst>
        </pc:picChg>
        <pc:picChg chg="add del mod modCrop">
          <ac:chgData name="SERGIO HERAS ALVAREZ" userId="0d73bff3-ff4b-4b87-9734-753a3d662427" providerId="ADAL" clId="{035E1F77-3A24-4B7D-8A19-B5ECD1EF7AF3}" dt="2022-12-11T16:55:16.385" v="142" actId="478"/>
          <ac:picMkLst>
            <pc:docMk/>
            <pc:sldMk cId="2320831753" sldId="271"/>
            <ac:picMk id="12" creationId="{FA8E14D5-0B8E-329B-8E3D-0B39E796FA91}"/>
          </ac:picMkLst>
        </pc:picChg>
        <pc:picChg chg="add mod modCrop">
          <ac:chgData name="SERGIO HERAS ALVAREZ" userId="0d73bff3-ff4b-4b87-9734-753a3d662427" providerId="ADAL" clId="{035E1F77-3A24-4B7D-8A19-B5ECD1EF7AF3}" dt="2022-12-11T18:36:14.843" v="200" actId="1076"/>
          <ac:picMkLst>
            <pc:docMk/>
            <pc:sldMk cId="2320831753" sldId="271"/>
            <ac:picMk id="15" creationId="{920E5885-15E2-F504-1611-2617A538C01E}"/>
          </ac:picMkLst>
        </pc:picChg>
      </pc:sldChg>
      <pc:sldChg chg="new del">
        <pc:chgData name="SERGIO HERAS ALVAREZ" userId="0d73bff3-ff4b-4b87-9734-753a3d662427" providerId="ADAL" clId="{035E1F77-3A24-4B7D-8A19-B5ECD1EF7AF3}" dt="2022-12-11T16:45:14.920" v="91" actId="47"/>
        <pc:sldMkLst>
          <pc:docMk/>
          <pc:sldMk cId="3283295871" sldId="272"/>
        </pc:sldMkLst>
      </pc:sldChg>
    </pc:docChg>
  </pc:docChgLst>
  <pc:docChgLst>
    <pc:chgData name="pablo.tesoro@alumnos.upm.es" userId="34be4393-b7c8-492e-a45c-8045ae2105dc" providerId="ADAL" clId="{E1C382BC-3FAC-4525-8D26-27754C3E9667}"/>
    <pc:docChg chg="undo custSel modSld">
      <pc:chgData name="pablo.tesoro@alumnos.upm.es" userId="34be4393-b7c8-492e-a45c-8045ae2105dc" providerId="ADAL" clId="{E1C382BC-3FAC-4525-8D26-27754C3E9667}" dt="2022-12-12T12:37:26.142" v="217" actId="1076"/>
      <pc:docMkLst>
        <pc:docMk/>
      </pc:docMkLst>
      <pc:sldChg chg="modSp">
        <pc:chgData name="pablo.tesoro@alumnos.upm.es" userId="34be4393-b7c8-492e-a45c-8045ae2105dc" providerId="ADAL" clId="{E1C382BC-3FAC-4525-8D26-27754C3E9667}" dt="2022-12-11T16:54:22.527" v="16" actId="20577"/>
        <pc:sldMkLst>
          <pc:docMk/>
          <pc:sldMk cId="2033727005" sldId="264"/>
        </pc:sldMkLst>
        <pc:spChg chg="mod">
          <ac:chgData name="pablo.tesoro@alumnos.upm.es" userId="34be4393-b7c8-492e-a45c-8045ae2105dc" providerId="ADAL" clId="{E1C382BC-3FAC-4525-8D26-27754C3E9667}" dt="2022-12-11T16:54:22.527" v="16" actId="20577"/>
          <ac:spMkLst>
            <pc:docMk/>
            <pc:sldMk cId="2033727005" sldId="264"/>
            <ac:spMk id="3" creationId="{0E0F07D8-4C84-64CA-D912-A0D66CD2F1E5}"/>
          </ac:spMkLst>
        </pc:spChg>
      </pc:sldChg>
      <pc:sldChg chg="addSp modSp mod modAnim">
        <pc:chgData name="pablo.tesoro@alumnos.upm.es" userId="34be4393-b7c8-492e-a45c-8045ae2105dc" providerId="ADAL" clId="{E1C382BC-3FAC-4525-8D26-27754C3E9667}" dt="2022-12-11T17:55:33.912" v="133"/>
        <pc:sldMkLst>
          <pc:docMk/>
          <pc:sldMk cId="2046570605" sldId="268"/>
        </pc:sldMkLst>
        <pc:spChg chg="add mod">
          <ac:chgData name="pablo.tesoro@alumnos.upm.es" userId="34be4393-b7c8-492e-a45c-8045ae2105dc" providerId="ADAL" clId="{E1C382BC-3FAC-4525-8D26-27754C3E9667}" dt="2022-12-11T17:41:27.824" v="125" actId="207"/>
          <ac:spMkLst>
            <pc:docMk/>
            <pc:sldMk cId="2046570605" sldId="268"/>
            <ac:spMk id="7" creationId="{1DB5BB08-0B76-DB0A-3B1C-E211E07AA0E6}"/>
          </ac:spMkLst>
        </pc:spChg>
        <pc:spChg chg="add mod">
          <ac:chgData name="pablo.tesoro@alumnos.upm.es" userId="34be4393-b7c8-492e-a45c-8045ae2105dc" providerId="ADAL" clId="{E1C382BC-3FAC-4525-8D26-27754C3E9667}" dt="2022-12-11T16:59:51.256" v="48" actId="1076"/>
          <ac:spMkLst>
            <pc:docMk/>
            <pc:sldMk cId="2046570605" sldId="268"/>
            <ac:spMk id="8" creationId="{7A5DEFF6-B107-1EB4-0C20-2265B5AEB1F5}"/>
          </ac:spMkLst>
        </pc:spChg>
        <pc:spChg chg="add mod">
          <ac:chgData name="pablo.tesoro@alumnos.upm.es" userId="34be4393-b7c8-492e-a45c-8045ae2105dc" providerId="ADAL" clId="{E1C382BC-3FAC-4525-8D26-27754C3E9667}" dt="2022-12-11T16:59:51.256" v="48" actId="1076"/>
          <ac:spMkLst>
            <pc:docMk/>
            <pc:sldMk cId="2046570605" sldId="268"/>
            <ac:spMk id="9" creationId="{3E924B4B-3C87-8128-CEBB-AD6156A02D7C}"/>
          </ac:spMkLst>
        </pc:spChg>
        <pc:spChg chg="add mod">
          <ac:chgData name="pablo.tesoro@alumnos.upm.es" userId="34be4393-b7c8-492e-a45c-8045ae2105dc" providerId="ADAL" clId="{E1C382BC-3FAC-4525-8D26-27754C3E9667}" dt="2022-12-11T16:59:51.256" v="48" actId="1076"/>
          <ac:spMkLst>
            <pc:docMk/>
            <pc:sldMk cId="2046570605" sldId="268"/>
            <ac:spMk id="10" creationId="{5D46A023-0D19-3B9C-6A06-D9D560F26737}"/>
          </ac:spMkLst>
        </pc:spChg>
        <pc:picChg chg="mod">
          <ac:chgData name="pablo.tesoro@alumnos.upm.es" userId="34be4393-b7c8-492e-a45c-8045ae2105dc" providerId="ADAL" clId="{E1C382BC-3FAC-4525-8D26-27754C3E9667}" dt="2022-12-11T17:00:07.387" v="49" actId="1076"/>
          <ac:picMkLst>
            <pc:docMk/>
            <pc:sldMk cId="2046570605" sldId="268"/>
            <ac:picMk id="3" creationId="{7092B53E-24B4-0ABA-914E-EA53D60C38ED}"/>
          </ac:picMkLst>
        </pc:picChg>
        <pc:picChg chg="mod">
          <ac:chgData name="pablo.tesoro@alumnos.upm.es" userId="34be4393-b7c8-492e-a45c-8045ae2105dc" providerId="ADAL" clId="{E1C382BC-3FAC-4525-8D26-27754C3E9667}" dt="2022-12-11T17:02:02.743" v="71" actId="14100"/>
          <ac:picMkLst>
            <pc:docMk/>
            <pc:sldMk cId="2046570605" sldId="268"/>
            <ac:picMk id="4" creationId="{094138C8-076C-1F97-91A4-A6D6AB92BCF0}"/>
          </ac:picMkLst>
        </pc:picChg>
        <pc:picChg chg="mod">
          <ac:chgData name="pablo.tesoro@alumnos.upm.es" userId="34be4393-b7c8-492e-a45c-8045ae2105dc" providerId="ADAL" clId="{E1C382BC-3FAC-4525-8D26-27754C3E9667}" dt="2022-12-11T17:02:17.193" v="76" actId="1076"/>
          <ac:picMkLst>
            <pc:docMk/>
            <pc:sldMk cId="2046570605" sldId="268"/>
            <ac:picMk id="5" creationId="{49EF2E36-675B-AE09-A1A3-433679E1ED59}"/>
          </ac:picMkLst>
        </pc:picChg>
        <pc:picChg chg="mod">
          <ac:chgData name="pablo.tesoro@alumnos.upm.es" userId="34be4393-b7c8-492e-a45c-8045ae2105dc" providerId="ADAL" clId="{E1C382BC-3FAC-4525-8D26-27754C3E9667}" dt="2022-12-11T17:02:23.035" v="77" actId="1076"/>
          <ac:picMkLst>
            <pc:docMk/>
            <pc:sldMk cId="2046570605" sldId="268"/>
            <ac:picMk id="6" creationId="{53C4ECB8-E344-A3FC-E2D4-8D2D4CFFA1AE}"/>
          </ac:picMkLst>
        </pc:picChg>
        <pc:picChg chg="add mod">
          <ac:chgData name="pablo.tesoro@alumnos.upm.es" userId="34be4393-b7c8-492e-a45c-8045ae2105dc" providerId="ADAL" clId="{E1C382BC-3FAC-4525-8D26-27754C3E9667}" dt="2022-12-11T17:25:48.112" v="96" actId="27614"/>
          <ac:picMkLst>
            <pc:docMk/>
            <pc:sldMk cId="2046570605" sldId="268"/>
            <ac:picMk id="12" creationId="{28A965F4-4E65-9A1C-2023-0F69BB9689DD}"/>
          </ac:picMkLst>
        </pc:picChg>
      </pc:sldChg>
      <pc:sldChg chg="addSp delSp modSp mod addAnim delAnim modAnim">
        <pc:chgData name="pablo.tesoro@alumnos.upm.es" userId="34be4393-b7c8-492e-a45c-8045ae2105dc" providerId="ADAL" clId="{E1C382BC-3FAC-4525-8D26-27754C3E9667}" dt="2022-12-12T12:37:26.142" v="217" actId="1076"/>
        <pc:sldMkLst>
          <pc:docMk/>
          <pc:sldMk cId="2320831753" sldId="271"/>
        </pc:sldMkLst>
        <pc:picChg chg="add del mod">
          <ac:chgData name="pablo.tesoro@alumnos.upm.es" userId="34be4393-b7c8-492e-a45c-8045ae2105dc" providerId="ADAL" clId="{E1C382BC-3FAC-4525-8D26-27754C3E9667}" dt="2022-12-12T12:36:41.839" v="208" actId="478"/>
          <ac:picMkLst>
            <pc:docMk/>
            <pc:sldMk cId="2320831753" sldId="271"/>
            <ac:picMk id="5" creationId="{28F6E76D-E60B-B069-EA01-C7D532A0DE24}"/>
          </ac:picMkLst>
        </pc:picChg>
        <pc:picChg chg="add del mod ord">
          <ac:chgData name="pablo.tesoro@alumnos.upm.es" userId="34be4393-b7c8-492e-a45c-8045ae2105dc" providerId="ADAL" clId="{E1C382BC-3FAC-4525-8D26-27754C3E9667}" dt="2022-12-12T12:36:43.479" v="209" actId="478"/>
          <ac:picMkLst>
            <pc:docMk/>
            <pc:sldMk cId="2320831753" sldId="271"/>
            <ac:picMk id="6" creationId="{094A3926-E9A2-BD6D-A190-F32824BB8E7A}"/>
          </ac:picMkLst>
        </pc:picChg>
        <pc:picChg chg="add del mod">
          <ac:chgData name="pablo.tesoro@alumnos.upm.es" userId="34be4393-b7c8-492e-a45c-8045ae2105dc" providerId="ADAL" clId="{E1C382BC-3FAC-4525-8D26-27754C3E9667}" dt="2022-12-12T12:30:34.650" v="144" actId="478"/>
          <ac:picMkLst>
            <pc:docMk/>
            <pc:sldMk cId="2320831753" sldId="271"/>
            <ac:picMk id="9" creationId="{25097A6A-C6D8-2A6B-BCD7-C40DC0A1D15C}"/>
          </ac:picMkLst>
        </pc:picChg>
        <pc:picChg chg="add del mod">
          <ac:chgData name="pablo.tesoro@alumnos.upm.es" userId="34be4393-b7c8-492e-a45c-8045ae2105dc" providerId="ADAL" clId="{E1C382BC-3FAC-4525-8D26-27754C3E9667}" dt="2022-12-12T12:32:07.320" v="165" actId="478"/>
          <ac:picMkLst>
            <pc:docMk/>
            <pc:sldMk cId="2320831753" sldId="271"/>
            <ac:picMk id="12" creationId="{D198DF9F-D4E1-81D7-AC21-5EE466BE92E4}"/>
          </ac:picMkLst>
        </pc:picChg>
        <pc:picChg chg="add del mod">
          <ac:chgData name="pablo.tesoro@alumnos.upm.es" userId="34be4393-b7c8-492e-a45c-8045ae2105dc" providerId="ADAL" clId="{E1C382BC-3FAC-4525-8D26-27754C3E9667}" dt="2022-12-12T12:32:05.467" v="164" actId="478"/>
          <ac:picMkLst>
            <pc:docMk/>
            <pc:sldMk cId="2320831753" sldId="271"/>
            <ac:picMk id="16" creationId="{75B1BD43-1A1C-4055-0639-3B4DB0A8099A}"/>
          </ac:picMkLst>
        </pc:picChg>
        <pc:picChg chg="add mod">
          <ac:chgData name="pablo.tesoro@alumnos.upm.es" userId="34be4393-b7c8-492e-a45c-8045ae2105dc" providerId="ADAL" clId="{E1C382BC-3FAC-4525-8D26-27754C3E9667}" dt="2022-12-12T12:37:26.142" v="217" actId="1076"/>
          <ac:picMkLst>
            <pc:docMk/>
            <pc:sldMk cId="2320831753" sldId="271"/>
            <ac:picMk id="18" creationId="{8D0C86D9-9EE3-8D41-807F-617F0166BF5A}"/>
          </ac:picMkLst>
        </pc:picChg>
        <pc:picChg chg="add mod">
          <ac:chgData name="pablo.tesoro@alumnos.upm.es" userId="34be4393-b7c8-492e-a45c-8045ae2105dc" providerId="ADAL" clId="{E1C382BC-3FAC-4525-8D26-27754C3E9667}" dt="2022-12-12T12:37:22.399" v="216" actId="1076"/>
          <ac:picMkLst>
            <pc:docMk/>
            <pc:sldMk cId="2320831753" sldId="271"/>
            <ac:picMk id="20" creationId="{CFF543E0-88D5-F6D7-7F9E-633AA5F4464A}"/>
          </ac:picMkLst>
        </pc:picChg>
      </pc:sldChg>
    </pc:docChg>
  </pc:docChgLst>
  <pc:docChgLst>
    <pc:chgData name="NICOLAS ALCAIDE FERNANDEZ" userId="22db06f7-cbb3-4ae1-a9a1-9fea1c3a564d" providerId="ADAL" clId="{AC3AF880-60B8-4515-96D8-3F663AA01E69}"/>
    <pc:docChg chg="undo custSel addSld modSld">
      <pc:chgData name="NICOLAS ALCAIDE FERNANDEZ" userId="22db06f7-cbb3-4ae1-a9a1-9fea1c3a564d" providerId="ADAL" clId="{AC3AF880-60B8-4515-96D8-3F663AA01E69}" dt="2022-12-12T18:58:12.991" v="807" actId="20577"/>
      <pc:docMkLst>
        <pc:docMk/>
      </pc:docMkLst>
      <pc:sldChg chg="modAnim">
        <pc:chgData name="NICOLAS ALCAIDE FERNANDEZ" userId="22db06f7-cbb3-4ae1-a9a1-9fea1c3a564d" providerId="ADAL" clId="{AC3AF880-60B8-4515-96D8-3F663AA01E69}" dt="2022-12-09T18:54:24.220" v="662"/>
        <pc:sldMkLst>
          <pc:docMk/>
          <pc:sldMk cId="529687505" sldId="263"/>
        </pc:sldMkLst>
      </pc:sldChg>
      <pc:sldChg chg="addSp delSp modSp mod modTransition delAnim modAnim">
        <pc:chgData name="NICOLAS ALCAIDE FERNANDEZ" userId="22db06f7-cbb3-4ae1-a9a1-9fea1c3a564d" providerId="ADAL" clId="{AC3AF880-60B8-4515-96D8-3F663AA01E69}" dt="2022-12-09T18:49:21.075" v="651"/>
        <pc:sldMkLst>
          <pc:docMk/>
          <pc:sldMk cId="2142816785" sldId="265"/>
        </pc:sldMkLst>
        <pc:spChg chg="mod">
          <ac:chgData name="NICOLAS ALCAIDE FERNANDEZ" userId="22db06f7-cbb3-4ae1-a9a1-9fea1c3a564d" providerId="ADAL" clId="{AC3AF880-60B8-4515-96D8-3F663AA01E69}" dt="2022-12-09T14:01:23.972" v="8" actId="20577"/>
          <ac:spMkLst>
            <pc:docMk/>
            <pc:sldMk cId="2142816785" sldId="265"/>
            <ac:spMk id="2" creationId="{3FBA1D5E-391E-1020-7D5C-5F0042D0BD09}"/>
          </ac:spMkLst>
        </pc:spChg>
        <pc:spChg chg="add mod">
          <ac:chgData name="NICOLAS ALCAIDE FERNANDEZ" userId="22db06f7-cbb3-4ae1-a9a1-9fea1c3a564d" providerId="ADAL" clId="{AC3AF880-60B8-4515-96D8-3F663AA01E69}" dt="2022-12-09T18:44:52.957" v="528" actId="1076"/>
          <ac:spMkLst>
            <pc:docMk/>
            <pc:sldMk cId="2142816785" sldId="265"/>
            <ac:spMk id="3" creationId="{D7359974-05E0-2FB5-3AFA-74464CEDE2DA}"/>
          </ac:spMkLst>
        </pc:spChg>
        <pc:spChg chg="mod">
          <ac:chgData name="NICOLAS ALCAIDE FERNANDEZ" userId="22db06f7-cbb3-4ae1-a9a1-9fea1c3a564d" providerId="ADAL" clId="{AC3AF880-60B8-4515-96D8-3F663AA01E69}" dt="2022-12-09T18:48:56.608" v="647" actId="1076"/>
          <ac:spMkLst>
            <pc:docMk/>
            <pc:sldMk cId="2142816785" sldId="265"/>
            <ac:spMk id="4" creationId="{0F696B7C-E44B-754E-8BE4-3757A1BEB5DA}"/>
          </ac:spMkLst>
        </pc:spChg>
        <pc:spChg chg="add del mod">
          <ac:chgData name="NICOLAS ALCAIDE FERNANDEZ" userId="22db06f7-cbb3-4ae1-a9a1-9fea1c3a564d" providerId="ADAL" clId="{AC3AF880-60B8-4515-96D8-3F663AA01E69}" dt="2022-12-09T18:44:36.083" v="527"/>
          <ac:spMkLst>
            <pc:docMk/>
            <pc:sldMk cId="2142816785" sldId="265"/>
            <ac:spMk id="4" creationId="{9D13303F-8B4C-A0E8-4995-307638B8BBF8}"/>
          </ac:spMkLst>
        </pc:spChg>
        <pc:spChg chg="add mod">
          <ac:chgData name="NICOLAS ALCAIDE FERNANDEZ" userId="22db06f7-cbb3-4ae1-a9a1-9fea1c3a564d" providerId="ADAL" clId="{AC3AF880-60B8-4515-96D8-3F663AA01E69}" dt="2022-12-09T14:10:04.018" v="77" actId="14100"/>
          <ac:spMkLst>
            <pc:docMk/>
            <pc:sldMk cId="2142816785" sldId="265"/>
            <ac:spMk id="5" creationId="{E729954B-BF83-7AEE-5B32-6DCCC8BC06A3}"/>
          </ac:spMkLst>
        </pc:spChg>
        <pc:spChg chg="add mod">
          <ac:chgData name="NICOLAS ALCAIDE FERNANDEZ" userId="22db06f7-cbb3-4ae1-a9a1-9fea1c3a564d" providerId="ADAL" clId="{AC3AF880-60B8-4515-96D8-3F663AA01E69}" dt="2022-12-09T18:46:54.308" v="639" actId="14100"/>
          <ac:spMkLst>
            <pc:docMk/>
            <pc:sldMk cId="2142816785" sldId="265"/>
            <ac:spMk id="6" creationId="{1388FCC8-4DF9-17F1-F38C-F3B320E55181}"/>
          </ac:spMkLst>
        </pc:spChg>
        <pc:spChg chg="add del mod">
          <ac:chgData name="NICOLAS ALCAIDE FERNANDEZ" userId="22db06f7-cbb3-4ae1-a9a1-9fea1c3a564d" providerId="ADAL" clId="{AC3AF880-60B8-4515-96D8-3F663AA01E69}" dt="2022-12-09T18:41:45.197" v="461" actId="21"/>
          <ac:spMkLst>
            <pc:docMk/>
            <pc:sldMk cId="2142816785" sldId="265"/>
            <ac:spMk id="8" creationId="{342AAE1C-6AAF-B50C-B56F-A2BF2F101D0B}"/>
          </ac:spMkLst>
        </pc:spChg>
        <pc:picChg chg="add del mod">
          <ac:chgData name="NICOLAS ALCAIDE FERNANDEZ" userId="22db06f7-cbb3-4ae1-a9a1-9fea1c3a564d" providerId="ADAL" clId="{AC3AF880-60B8-4515-96D8-3F663AA01E69}" dt="2022-12-09T14:09:45.641" v="74" actId="478"/>
          <ac:picMkLst>
            <pc:docMk/>
            <pc:sldMk cId="2142816785" sldId="265"/>
            <ac:picMk id="4" creationId="{79588B7C-E54B-DE89-FF2A-91509D32FAC2}"/>
          </ac:picMkLst>
        </pc:picChg>
        <pc:picChg chg="add del mod modCrop">
          <ac:chgData name="NICOLAS ALCAIDE FERNANDEZ" userId="22db06f7-cbb3-4ae1-a9a1-9fea1c3a564d" providerId="ADAL" clId="{AC3AF880-60B8-4515-96D8-3F663AA01E69}" dt="2022-12-09T14:14:32.382" v="108" actId="478"/>
          <ac:picMkLst>
            <pc:docMk/>
            <pc:sldMk cId="2142816785" sldId="265"/>
            <ac:picMk id="6" creationId="{6A42A648-727E-BEAD-B89C-F3B4B3BC81D3}"/>
          </ac:picMkLst>
        </pc:picChg>
        <pc:picChg chg="add del mod">
          <ac:chgData name="NICOLAS ALCAIDE FERNANDEZ" userId="22db06f7-cbb3-4ae1-a9a1-9fea1c3a564d" providerId="ADAL" clId="{AC3AF880-60B8-4515-96D8-3F663AA01E69}" dt="2022-12-09T14:10:16.400" v="79" actId="478"/>
          <ac:picMkLst>
            <pc:docMk/>
            <pc:sldMk cId="2142816785" sldId="265"/>
            <ac:picMk id="7" creationId="{41614E1E-51FC-BE86-A6A9-B4DED99EC2F5}"/>
          </ac:picMkLst>
        </pc:picChg>
        <pc:picChg chg="add mod ord">
          <ac:chgData name="NICOLAS ALCAIDE FERNANDEZ" userId="22db06f7-cbb3-4ae1-a9a1-9fea1c3a564d" providerId="ADAL" clId="{AC3AF880-60B8-4515-96D8-3F663AA01E69}" dt="2022-12-09T18:42:35.527" v="466" actId="1076"/>
          <ac:picMkLst>
            <pc:docMk/>
            <pc:sldMk cId="2142816785" sldId="265"/>
            <ac:picMk id="10" creationId="{EA00937B-E37C-FA2C-CCDB-813B27A642AD}"/>
          </ac:picMkLst>
        </pc:picChg>
        <pc:picChg chg="add mod">
          <ac:chgData name="NICOLAS ALCAIDE FERNANDEZ" userId="22db06f7-cbb3-4ae1-a9a1-9fea1c3a564d" providerId="ADAL" clId="{AC3AF880-60B8-4515-96D8-3F663AA01E69}" dt="2022-12-09T18:37:54.339" v="431" actId="1076"/>
          <ac:picMkLst>
            <pc:docMk/>
            <pc:sldMk cId="2142816785" sldId="265"/>
            <ac:picMk id="12" creationId="{BBD90C91-F57B-B919-4B04-AD33FCB640A3}"/>
          </ac:picMkLst>
        </pc:picChg>
      </pc:sldChg>
      <pc:sldChg chg="addSp delSp modSp mod">
        <pc:chgData name="NICOLAS ALCAIDE FERNANDEZ" userId="22db06f7-cbb3-4ae1-a9a1-9fea1c3a564d" providerId="ADAL" clId="{AC3AF880-60B8-4515-96D8-3F663AA01E69}" dt="2022-12-09T18:21:37.960" v="136" actId="767"/>
        <pc:sldMkLst>
          <pc:docMk/>
          <pc:sldMk cId="849889827" sldId="266"/>
        </pc:sldMkLst>
        <pc:spChg chg="add del mod">
          <ac:chgData name="NICOLAS ALCAIDE FERNANDEZ" userId="22db06f7-cbb3-4ae1-a9a1-9fea1c3a564d" providerId="ADAL" clId="{AC3AF880-60B8-4515-96D8-3F663AA01E69}" dt="2022-12-09T18:21:37.960" v="136" actId="767"/>
          <ac:spMkLst>
            <pc:docMk/>
            <pc:sldMk cId="849889827" sldId="266"/>
            <ac:spMk id="3" creationId="{4E82329B-5EBB-7A3D-1E5C-9DC95F181352}"/>
          </ac:spMkLst>
        </pc:spChg>
      </pc:sldChg>
      <pc:sldChg chg="modTransition">
        <pc:chgData name="NICOLAS ALCAIDE FERNANDEZ" userId="22db06f7-cbb3-4ae1-a9a1-9fea1c3a564d" providerId="ADAL" clId="{AC3AF880-60B8-4515-96D8-3F663AA01E69}" dt="2022-12-09T14:03:05.093" v="29"/>
        <pc:sldMkLst>
          <pc:docMk/>
          <pc:sldMk cId="2046570605" sldId="268"/>
        </pc:sldMkLst>
      </pc:sldChg>
      <pc:sldChg chg="addSp delSp modSp new mod modAnim">
        <pc:chgData name="NICOLAS ALCAIDE FERNANDEZ" userId="22db06f7-cbb3-4ae1-a9a1-9fea1c3a564d" providerId="ADAL" clId="{AC3AF880-60B8-4515-96D8-3F663AA01E69}" dt="2022-12-12T18:58:12.991" v="807" actId="20577"/>
        <pc:sldMkLst>
          <pc:docMk/>
          <pc:sldMk cId="4232682118" sldId="269"/>
        </pc:sldMkLst>
        <pc:spChg chg="mod">
          <ac:chgData name="NICOLAS ALCAIDE FERNANDEZ" userId="22db06f7-cbb3-4ae1-a9a1-9fea1c3a564d" providerId="ADAL" clId="{AC3AF880-60B8-4515-96D8-3F663AA01E69}" dt="2022-12-09T14:01:46.371" v="27" actId="20577"/>
          <ac:spMkLst>
            <pc:docMk/>
            <pc:sldMk cId="4232682118" sldId="269"/>
            <ac:spMk id="2" creationId="{AA09F0A1-4586-1351-89A6-BD4D63B73ED4}"/>
          </ac:spMkLst>
        </pc:spChg>
        <pc:spChg chg="add mod">
          <ac:chgData name="NICOLAS ALCAIDE FERNANDEZ" userId="22db06f7-cbb3-4ae1-a9a1-9fea1c3a564d" providerId="ADAL" clId="{AC3AF880-60B8-4515-96D8-3F663AA01E69}" dt="2022-12-09T18:40:22.816" v="454" actId="14100"/>
          <ac:spMkLst>
            <pc:docMk/>
            <pc:sldMk cId="4232682118" sldId="269"/>
            <ac:spMk id="3" creationId="{1D3F7D89-1CD1-A632-BD50-AEC5565F2301}"/>
          </ac:spMkLst>
        </pc:spChg>
        <pc:spChg chg="del">
          <ac:chgData name="NICOLAS ALCAIDE FERNANDEZ" userId="22db06f7-cbb3-4ae1-a9a1-9fea1c3a564d" providerId="ADAL" clId="{AC3AF880-60B8-4515-96D8-3F663AA01E69}" dt="2022-12-09T14:24:39.991" v="114" actId="22"/>
          <ac:spMkLst>
            <pc:docMk/>
            <pc:sldMk cId="4232682118" sldId="269"/>
            <ac:spMk id="3" creationId="{9E226649-18E1-81F9-3166-F096F66711A5}"/>
          </ac:spMkLst>
        </pc:spChg>
        <pc:spChg chg="add mod">
          <ac:chgData name="NICOLAS ALCAIDE FERNANDEZ" userId="22db06f7-cbb3-4ae1-a9a1-9fea1c3a564d" providerId="ADAL" clId="{AC3AF880-60B8-4515-96D8-3F663AA01E69}" dt="2022-12-12T18:58:12.991" v="807" actId="20577"/>
          <ac:spMkLst>
            <pc:docMk/>
            <pc:sldMk cId="4232682118" sldId="269"/>
            <ac:spMk id="4" creationId="{E59854E7-6047-4624-2F23-39A4F08B59AA}"/>
          </ac:spMkLst>
        </pc:spChg>
        <pc:spChg chg="add mod">
          <ac:chgData name="NICOLAS ALCAIDE FERNANDEZ" userId="22db06f7-cbb3-4ae1-a9a1-9fea1c3a564d" providerId="ADAL" clId="{AC3AF880-60B8-4515-96D8-3F663AA01E69}" dt="2022-12-12T18:45:43.645" v="792" actId="20577"/>
          <ac:spMkLst>
            <pc:docMk/>
            <pc:sldMk cId="4232682118" sldId="269"/>
            <ac:spMk id="6" creationId="{FF091810-9989-8FC8-DA4D-05816A307E40}"/>
          </ac:spMkLst>
        </pc:spChg>
        <pc:spChg chg="mod">
          <ac:chgData name="NICOLAS ALCAIDE FERNANDEZ" userId="22db06f7-cbb3-4ae1-a9a1-9fea1c3a564d" providerId="ADAL" clId="{AC3AF880-60B8-4515-96D8-3F663AA01E69}" dt="2022-12-09T18:49:53.659" v="653" actId="1076"/>
          <ac:spMkLst>
            <pc:docMk/>
            <pc:sldMk cId="4232682118" sldId="269"/>
            <ac:spMk id="7" creationId="{86E6A2E5-4476-D3FA-2524-5DA5BBAEB61E}"/>
          </ac:spMkLst>
        </pc:spChg>
        <pc:spChg chg="add mod">
          <ac:chgData name="NICOLAS ALCAIDE FERNANDEZ" userId="22db06f7-cbb3-4ae1-a9a1-9fea1c3a564d" providerId="ADAL" clId="{AC3AF880-60B8-4515-96D8-3F663AA01E69}" dt="2022-12-12T18:56:53.220" v="793" actId="1076"/>
          <ac:spMkLst>
            <pc:docMk/>
            <pc:sldMk cId="4232682118" sldId="269"/>
            <ac:spMk id="8" creationId="{68593FC2-BC34-4FFB-CF29-C458C966BE97}"/>
          </ac:spMkLst>
        </pc:spChg>
        <pc:picChg chg="add mod ord">
          <ac:chgData name="NICOLAS ALCAIDE FERNANDEZ" userId="22db06f7-cbb3-4ae1-a9a1-9fea1c3a564d" providerId="ADAL" clId="{AC3AF880-60B8-4515-96D8-3F663AA01E69}" dt="2022-12-09T18:33:21.064" v="361" actId="1076"/>
          <ac:picMkLst>
            <pc:docMk/>
            <pc:sldMk cId="4232682118" sldId="269"/>
            <ac:picMk id="5" creationId="{67EDE9F4-BC09-7265-3879-C37FE60898A0}"/>
          </ac:picMkLst>
        </pc:picChg>
        <pc:picChg chg="add mod">
          <ac:chgData name="NICOLAS ALCAIDE FERNANDEZ" userId="22db06f7-cbb3-4ae1-a9a1-9fea1c3a564d" providerId="ADAL" clId="{AC3AF880-60B8-4515-96D8-3F663AA01E69}" dt="2022-12-09T18:50:31.360" v="661" actId="1076"/>
          <ac:picMkLst>
            <pc:docMk/>
            <pc:sldMk cId="4232682118" sldId="269"/>
            <ac:picMk id="10" creationId="{7C1DF893-FB48-E99F-4725-A951ACB027CE}"/>
          </ac:picMkLst>
        </pc:picChg>
      </pc:sldChg>
    </pc:docChg>
  </pc:docChgLst>
  <pc:docChgLst>
    <pc:chgData name="alvaro.lopez@alumnos.upm.es" userId="987aa48b-862e-43f3-8aa2-710b507d1362" providerId="ADAL" clId="{D9B11DDC-CCB8-456C-815D-010BB0136DE1}"/>
    <pc:docChg chg="undo custSel addSld modSld">
      <pc:chgData name="alvaro.lopez@alumnos.upm.es" userId="987aa48b-862e-43f3-8aa2-710b507d1362" providerId="ADAL" clId="{D9B11DDC-CCB8-456C-815D-010BB0136DE1}" dt="2022-12-09T15:03:28.237" v="149" actId="339"/>
      <pc:docMkLst>
        <pc:docMk/>
      </pc:docMkLst>
      <pc:sldChg chg="modSp">
        <pc:chgData name="alvaro.lopez@alumnos.upm.es" userId="987aa48b-862e-43f3-8aa2-710b507d1362" providerId="ADAL" clId="{D9B11DDC-CCB8-456C-815D-010BB0136DE1}" dt="2022-12-09T15:00:02.952" v="141" actId="108"/>
        <pc:sldMkLst>
          <pc:docMk/>
          <pc:sldMk cId="2142816785" sldId="265"/>
        </pc:sldMkLst>
        <pc:spChg chg="mod">
          <ac:chgData name="alvaro.lopez@alumnos.upm.es" userId="987aa48b-862e-43f3-8aa2-710b507d1362" providerId="ADAL" clId="{D9B11DDC-CCB8-456C-815D-010BB0136DE1}" dt="2022-12-09T14:59:54.844" v="140" actId="207"/>
          <ac:spMkLst>
            <pc:docMk/>
            <pc:sldMk cId="2142816785" sldId="265"/>
            <ac:spMk id="5" creationId="{E729954B-BF83-7AEE-5B32-6DCCC8BC06A3}"/>
          </ac:spMkLst>
        </pc:spChg>
        <pc:spChg chg="mod">
          <ac:chgData name="alvaro.lopez@alumnos.upm.es" userId="987aa48b-862e-43f3-8aa2-710b507d1362" providerId="ADAL" clId="{D9B11DDC-CCB8-456C-815D-010BB0136DE1}" dt="2022-12-09T15:00:02.952" v="141" actId="108"/>
          <ac:spMkLst>
            <pc:docMk/>
            <pc:sldMk cId="2142816785" sldId="265"/>
            <ac:spMk id="8" creationId="{342AAE1C-6AAF-B50C-B56F-A2BF2F101D0B}"/>
          </ac:spMkLst>
        </pc:spChg>
      </pc:sldChg>
      <pc:sldChg chg="addSp delSp modSp mod">
        <pc:chgData name="alvaro.lopez@alumnos.upm.es" userId="987aa48b-862e-43f3-8aa2-710b507d1362" providerId="ADAL" clId="{D9B11DDC-CCB8-456C-815D-010BB0136DE1}" dt="2022-12-09T14:02:47.642" v="15" actId="22"/>
        <pc:sldMkLst>
          <pc:docMk/>
          <pc:sldMk cId="2046570605" sldId="268"/>
        </pc:sldMkLst>
        <pc:spChg chg="mod">
          <ac:chgData name="alvaro.lopez@alumnos.upm.es" userId="987aa48b-862e-43f3-8aa2-710b507d1362" providerId="ADAL" clId="{D9B11DDC-CCB8-456C-815D-010BB0136DE1}" dt="2022-12-09T14:01:17.469" v="13" actId="20577"/>
          <ac:spMkLst>
            <pc:docMk/>
            <pc:sldMk cId="2046570605" sldId="268"/>
            <ac:spMk id="2" creationId="{3FBA1D5E-391E-1020-7D5C-5F0042D0BD09}"/>
          </ac:spMkLst>
        </pc:spChg>
        <pc:picChg chg="add del">
          <ac:chgData name="alvaro.lopez@alumnos.upm.es" userId="987aa48b-862e-43f3-8aa2-710b507d1362" providerId="ADAL" clId="{D9B11DDC-CCB8-456C-815D-010BB0136DE1}" dt="2022-12-09T14:02:47.642" v="15" actId="22"/>
          <ac:picMkLst>
            <pc:docMk/>
            <pc:sldMk cId="2046570605" sldId="268"/>
            <ac:picMk id="4" creationId="{0BE65B3C-076B-BB58-F8EB-27ECE4F67C29}"/>
          </ac:picMkLst>
        </pc:picChg>
      </pc:sldChg>
      <pc:sldChg chg="addSp delSp modSp add mod">
        <pc:chgData name="alvaro.lopez@alumnos.upm.es" userId="987aa48b-862e-43f3-8aa2-710b507d1362" providerId="ADAL" clId="{D9B11DDC-CCB8-456C-815D-010BB0136DE1}" dt="2022-12-09T15:03:28.237" v="149" actId="339"/>
        <pc:sldMkLst>
          <pc:docMk/>
          <pc:sldMk cId="3119556356" sldId="270"/>
        </pc:sldMkLst>
        <pc:spChg chg="mod">
          <ac:chgData name="alvaro.lopez@alumnos.upm.es" userId="987aa48b-862e-43f3-8aa2-710b507d1362" providerId="ADAL" clId="{D9B11DDC-CCB8-456C-815D-010BB0136DE1}" dt="2022-12-09T14:03:53.674" v="72" actId="20577"/>
          <ac:spMkLst>
            <pc:docMk/>
            <pc:sldMk cId="3119556356" sldId="270"/>
            <ac:spMk id="2" creationId="{3FBA1D5E-391E-1020-7D5C-5F0042D0BD09}"/>
          </ac:spMkLst>
        </pc:spChg>
        <pc:spChg chg="add del mod">
          <ac:chgData name="alvaro.lopez@alumnos.upm.es" userId="987aa48b-862e-43f3-8aa2-710b507d1362" providerId="ADAL" clId="{D9B11DDC-CCB8-456C-815D-010BB0136DE1}" dt="2022-12-09T14:22:27.863" v="87" actId="21"/>
          <ac:spMkLst>
            <pc:docMk/>
            <pc:sldMk cId="3119556356" sldId="270"/>
            <ac:spMk id="3" creationId="{753606B0-E41E-6402-3A92-7FC40989DD7F}"/>
          </ac:spMkLst>
        </pc:spChg>
        <pc:spChg chg="add del mod">
          <ac:chgData name="alvaro.lopez@alumnos.upm.es" userId="987aa48b-862e-43f3-8aa2-710b507d1362" providerId="ADAL" clId="{D9B11DDC-CCB8-456C-815D-010BB0136DE1}" dt="2022-12-09T14:22:27.863" v="87" actId="21"/>
          <ac:spMkLst>
            <pc:docMk/>
            <pc:sldMk cId="3119556356" sldId="270"/>
            <ac:spMk id="4" creationId="{4664601D-E23C-2B2A-AF78-D66E2CBFF6FD}"/>
          </ac:spMkLst>
        </pc:spChg>
        <pc:spChg chg="add del mod">
          <ac:chgData name="alvaro.lopez@alumnos.upm.es" userId="987aa48b-862e-43f3-8aa2-710b507d1362" providerId="ADAL" clId="{D9B11DDC-CCB8-456C-815D-010BB0136DE1}" dt="2022-12-09T14:22:27.863" v="87" actId="21"/>
          <ac:spMkLst>
            <pc:docMk/>
            <pc:sldMk cId="3119556356" sldId="270"/>
            <ac:spMk id="5" creationId="{AF17B61A-BF67-ED59-D027-715726903925}"/>
          </ac:spMkLst>
        </pc:spChg>
        <pc:spChg chg="add del mod">
          <ac:chgData name="alvaro.lopez@alumnos.upm.es" userId="987aa48b-862e-43f3-8aa2-710b507d1362" providerId="ADAL" clId="{D9B11DDC-CCB8-456C-815D-010BB0136DE1}" dt="2022-12-09T14:22:27.863" v="87" actId="21"/>
          <ac:spMkLst>
            <pc:docMk/>
            <pc:sldMk cId="3119556356" sldId="270"/>
            <ac:spMk id="6" creationId="{938E1D49-F7D5-2CFB-E718-2D7BECAFD559}"/>
          </ac:spMkLst>
        </pc:spChg>
        <pc:spChg chg="add del mod">
          <ac:chgData name="alvaro.lopez@alumnos.upm.es" userId="987aa48b-862e-43f3-8aa2-710b507d1362" providerId="ADAL" clId="{D9B11DDC-CCB8-456C-815D-010BB0136DE1}" dt="2022-12-09T14:22:27.863" v="87" actId="21"/>
          <ac:spMkLst>
            <pc:docMk/>
            <pc:sldMk cId="3119556356" sldId="270"/>
            <ac:spMk id="7" creationId="{3D6FD9C1-5FE1-C28D-15B6-0643B04C5C0D}"/>
          </ac:spMkLst>
        </pc:spChg>
        <pc:spChg chg="mod">
          <ac:chgData name="alvaro.lopez@alumnos.upm.es" userId="987aa48b-862e-43f3-8aa2-710b507d1362" providerId="ADAL" clId="{D9B11DDC-CCB8-456C-815D-010BB0136DE1}" dt="2022-12-09T15:02:32.820" v="148" actId="1076"/>
          <ac:spMkLst>
            <pc:docMk/>
            <pc:sldMk cId="3119556356" sldId="270"/>
            <ac:spMk id="9" creationId="{448CA0A7-4175-E5C2-897D-DA15159886D3}"/>
          </ac:spMkLst>
        </pc:spChg>
        <pc:spChg chg="add mod ord">
          <ac:chgData name="alvaro.lopez@alumnos.upm.es" userId="987aa48b-862e-43f3-8aa2-710b507d1362" providerId="ADAL" clId="{D9B11DDC-CCB8-456C-815D-010BB0136DE1}" dt="2022-12-09T14:33:25.609" v="135" actId="1076"/>
          <ac:spMkLst>
            <pc:docMk/>
            <pc:sldMk cId="3119556356" sldId="270"/>
            <ac:spMk id="10" creationId="{1797A845-52BC-7AD9-8324-CB97DD908594}"/>
          </ac:spMkLst>
        </pc:spChg>
        <pc:spChg chg="add del mod">
          <ac:chgData name="alvaro.lopez@alumnos.upm.es" userId="987aa48b-862e-43f3-8aa2-710b507d1362" providerId="ADAL" clId="{D9B11DDC-CCB8-456C-815D-010BB0136DE1}" dt="2022-12-09T14:31:17.759" v="104" actId="478"/>
          <ac:spMkLst>
            <pc:docMk/>
            <pc:sldMk cId="3119556356" sldId="270"/>
            <ac:spMk id="11" creationId="{7DAFA770-EA0B-498A-5E3B-BB3B487A0C35}"/>
          </ac:spMkLst>
        </pc:spChg>
        <pc:spChg chg="mod">
          <ac:chgData name="alvaro.lopez@alumnos.upm.es" userId="987aa48b-862e-43f3-8aa2-710b507d1362" providerId="ADAL" clId="{D9B11DDC-CCB8-456C-815D-010BB0136DE1}" dt="2022-12-09T15:03:28.237" v="149" actId="339"/>
          <ac:spMkLst>
            <pc:docMk/>
            <pc:sldMk cId="3119556356" sldId="270"/>
            <ac:spMk id="15" creationId="{CAB898BC-017E-79B3-DF19-D5C1CCCC2327}"/>
          </ac:spMkLst>
        </pc:spChg>
      </pc:sldChg>
    </pc:docChg>
  </pc:docChgLst>
  <pc:docChgLst>
    <pc:chgData name="ALVARO LOPEZ MARTINEZ" userId="987aa48b-862e-43f3-8aa2-710b507d1362" providerId="ADAL" clId="{D9B11DDC-CCB8-456C-815D-010BB0136DE1}"/>
    <pc:docChg chg="undo custSel modSld">
      <pc:chgData name="ALVARO LOPEZ MARTINEZ" userId="987aa48b-862e-43f3-8aa2-710b507d1362" providerId="ADAL" clId="{D9B11DDC-CCB8-456C-815D-010BB0136DE1}" dt="2022-12-14T15:00:51.640" v="2" actId="1076"/>
      <pc:docMkLst>
        <pc:docMk/>
      </pc:docMkLst>
      <pc:sldChg chg="modSp mod">
        <pc:chgData name="ALVARO LOPEZ MARTINEZ" userId="987aa48b-862e-43f3-8aa2-710b507d1362" providerId="ADAL" clId="{D9B11DDC-CCB8-456C-815D-010BB0136DE1}" dt="2022-12-14T15:00:51.640" v="2" actId="1076"/>
        <pc:sldMkLst>
          <pc:docMk/>
          <pc:sldMk cId="1487700712" sldId="256"/>
        </pc:sldMkLst>
        <pc:picChg chg="mod">
          <ac:chgData name="ALVARO LOPEZ MARTINEZ" userId="987aa48b-862e-43f3-8aa2-710b507d1362" providerId="ADAL" clId="{D9B11DDC-CCB8-456C-815D-010BB0136DE1}" dt="2022-12-14T15:00:51.640" v="2" actId="1076"/>
          <ac:picMkLst>
            <pc:docMk/>
            <pc:sldMk cId="1487700712" sldId="256"/>
            <ac:picMk id="7" creationId="{3840F91C-EDD0-4D4E-A4AB-E6C77856C88C}"/>
          </ac:picMkLst>
        </pc:picChg>
      </pc:sldChg>
      <pc:sldChg chg="modSp">
        <pc:chgData name="ALVARO LOPEZ MARTINEZ" userId="987aa48b-862e-43f3-8aa2-710b507d1362" providerId="ADAL" clId="{D9B11DDC-CCB8-456C-815D-010BB0136DE1}" dt="2022-12-14T14:55:33.991" v="0"/>
        <pc:sldMkLst>
          <pc:docMk/>
          <pc:sldMk cId="3119556356" sldId="270"/>
        </pc:sldMkLst>
        <pc:spChg chg="mod">
          <ac:chgData name="ALVARO LOPEZ MARTINEZ" userId="987aa48b-862e-43f3-8aa2-710b507d1362" providerId="ADAL" clId="{D9B11DDC-CCB8-456C-815D-010BB0136DE1}" dt="2022-12-14T14:55:33.991" v="0"/>
          <ac:spMkLst>
            <pc:docMk/>
            <pc:sldMk cId="3119556356" sldId="270"/>
            <ac:spMk id="15" creationId="{CAB898BC-017E-79B3-DF19-D5C1CCCC2327}"/>
          </ac:spMkLst>
        </pc:spChg>
      </pc:sldChg>
    </pc:docChg>
  </pc:docChgLst>
  <pc:docChgLst>
    <pc:chgData name="ADRIAN RAPOSO POZUELO" userId="2efc9ef7-1caf-4675-90cd-3502d475fcc6" providerId="ADAL" clId="{1CE2D9BD-2E01-470A-95E2-0B8C09C7AC21}"/>
    <pc:docChg chg="undo redo custSel addSld delSld modSld">
      <pc:chgData name="ADRIAN RAPOSO POZUELO" userId="2efc9ef7-1caf-4675-90cd-3502d475fcc6" providerId="ADAL" clId="{1CE2D9BD-2E01-470A-95E2-0B8C09C7AC21}" dt="2022-12-13T11:41:22.134" v="915"/>
      <pc:docMkLst>
        <pc:docMk/>
      </pc:docMkLst>
      <pc:sldChg chg="del">
        <pc:chgData name="ADRIAN RAPOSO POZUELO" userId="2efc9ef7-1caf-4675-90cd-3502d475fcc6" providerId="ADAL" clId="{1CE2D9BD-2E01-470A-95E2-0B8C09C7AC21}" dt="2022-12-09T14:26:28.853" v="107" actId="47"/>
        <pc:sldMkLst>
          <pc:docMk/>
          <pc:sldMk cId="497607547" sldId="258"/>
        </pc:sldMkLst>
      </pc:sldChg>
      <pc:sldChg chg="addSp delSp modSp mod setBg">
        <pc:chgData name="ADRIAN RAPOSO POZUELO" userId="2efc9ef7-1caf-4675-90cd-3502d475fcc6" providerId="ADAL" clId="{1CE2D9BD-2E01-470A-95E2-0B8C09C7AC21}" dt="2022-12-09T14:53:35.593" v="271"/>
        <pc:sldMkLst>
          <pc:docMk/>
          <pc:sldMk cId="4209322005" sldId="259"/>
        </pc:sldMkLst>
        <pc:picChg chg="add del mod ord">
          <ac:chgData name="ADRIAN RAPOSO POZUELO" userId="2efc9ef7-1caf-4675-90cd-3502d475fcc6" providerId="ADAL" clId="{1CE2D9BD-2E01-470A-95E2-0B8C09C7AC21}" dt="2022-12-09T14:52:53.846" v="268" actId="478"/>
          <ac:picMkLst>
            <pc:docMk/>
            <pc:sldMk cId="4209322005" sldId="259"/>
            <ac:picMk id="3" creationId="{F33AFBDD-51E8-9B4D-006C-6B00E3EB70B3}"/>
          </ac:picMkLst>
        </pc:picChg>
        <pc:picChg chg="del">
          <ac:chgData name="ADRIAN RAPOSO POZUELO" userId="2efc9ef7-1caf-4675-90cd-3502d475fcc6" providerId="ADAL" clId="{1CE2D9BD-2E01-470A-95E2-0B8C09C7AC21}" dt="2022-12-09T14:50:11.742" v="236" actId="478"/>
          <ac:picMkLst>
            <pc:docMk/>
            <pc:sldMk cId="4209322005" sldId="259"/>
            <ac:picMk id="8" creationId="{EA70616B-E344-4856-8DF9-707C26236613}"/>
          </ac:picMkLst>
        </pc:picChg>
      </pc:sldChg>
      <pc:sldChg chg="addSp delSp modSp mod modTransition setBg modClrScheme delAnim modAnim delDesignElem chgLayout">
        <pc:chgData name="ADRIAN RAPOSO POZUELO" userId="2efc9ef7-1caf-4675-90cd-3502d475fcc6" providerId="ADAL" clId="{1CE2D9BD-2E01-470A-95E2-0B8C09C7AC21}" dt="2022-12-11T17:36:52.040" v="895" actId="478"/>
        <pc:sldMkLst>
          <pc:docMk/>
          <pc:sldMk cId="3501347425" sldId="260"/>
        </pc:sldMkLst>
        <pc:spChg chg="del mod">
          <ac:chgData name="ADRIAN RAPOSO POZUELO" userId="2efc9ef7-1caf-4675-90cd-3502d475fcc6" providerId="ADAL" clId="{1CE2D9BD-2E01-470A-95E2-0B8C09C7AC21}" dt="2022-12-09T14:44:00.069" v="137" actId="478"/>
          <ac:spMkLst>
            <pc:docMk/>
            <pc:sldMk cId="3501347425" sldId="260"/>
            <ac:spMk id="2" creationId="{0F87E73C-2B1A-4602-BFBE-CFE1E55D9B38}"/>
          </ac:spMkLst>
        </pc:spChg>
        <pc:spChg chg="del mod">
          <ac:chgData name="ADRIAN RAPOSO POZUELO" userId="2efc9ef7-1caf-4675-90cd-3502d475fcc6" providerId="ADAL" clId="{1CE2D9BD-2E01-470A-95E2-0B8C09C7AC21}" dt="2022-12-09T14:44:06.371" v="139" actId="478"/>
          <ac:spMkLst>
            <pc:docMk/>
            <pc:sldMk cId="3501347425" sldId="260"/>
            <ac:spMk id="3" creationId="{A9CB511D-EA45-4336-847C-1252667143B5}"/>
          </ac:spMkLst>
        </pc:spChg>
        <pc:spChg chg="add del mod ord">
          <ac:chgData name="ADRIAN RAPOSO POZUELO" userId="2efc9ef7-1caf-4675-90cd-3502d475fcc6" providerId="ADAL" clId="{1CE2D9BD-2E01-470A-95E2-0B8C09C7AC21}" dt="2022-12-09T14:45:03.174" v="141" actId="700"/>
          <ac:spMkLst>
            <pc:docMk/>
            <pc:sldMk cId="3501347425" sldId="260"/>
            <ac:spMk id="8" creationId="{70D44BDA-F3A9-0B3A-DA2E-E6EBA54F19FE}"/>
          </ac:spMkLst>
        </pc:spChg>
        <pc:spChg chg="del">
          <ac:chgData name="ADRIAN RAPOSO POZUELO" userId="2efc9ef7-1caf-4675-90cd-3502d475fcc6" providerId="ADAL" clId="{1CE2D9BD-2E01-470A-95E2-0B8C09C7AC21}" dt="2022-12-09T14:45:03.174" v="141" actId="700"/>
          <ac:spMkLst>
            <pc:docMk/>
            <pc:sldMk cId="3501347425" sldId="260"/>
            <ac:spMk id="10" creationId="{379F11E2-8BA5-4C5C-AE7C-361E5EA011FF}"/>
          </ac:spMkLst>
        </pc:spChg>
        <pc:spChg chg="add del mod ord">
          <ac:chgData name="ADRIAN RAPOSO POZUELO" userId="2efc9ef7-1caf-4675-90cd-3502d475fcc6" providerId="ADAL" clId="{1CE2D9BD-2E01-470A-95E2-0B8C09C7AC21}" dt="2022-12-09T14:45:03.174" v="141" actId="700"/>
          <ac:spMkLst>
            <pc:docMk/>
            <pc:sldMk cId="3501347425" sldId="260"/>
            <ac:spMk id="11" creationId="{E838C8A2-31F9-2FB3-4D4C-2E0DC038B924}"/>
          </ac:spMkLst>
        </pc:spChg>
        <pc:spChg chg="del">
          <ac:chgData name="ADRIAN RAPOSO POZUELO" userId="2efc9ef7-1caf-4675-90cd-3502d475fcc6" providerId="ADAL" clId="{1CE2D9BD-2E01-470A-95E2-0B8C09C7AC21}" dt="2022-12-09T14:45:03.174" v="141" actId="700"/>
          <ac:spMkLst>
            <pc:docMk/>
            <pc:sldMk cId="3501347425" sldId="260"/>
            <ac:spMk id="12" creationId="{7C00E1DA-EC7C-40FC-95E3-11FDCD2E4291}"/>
          </ac:spMkLst>
        </pc:spChg>
        <pc:spChg chg="add del mod ord">
          <ac:chgData name="ADRIAN RAPOSO POZUELO" userId="2efc9ef7-1caf-4675-90cd-3502d475fcc6" providerId="ADAL" clId="{1CE2D9BD-2E01-470A-95E2-0B8C09C7AC21}" dt="2022-12-09T14:45:06.338" v="142" actId="26606"/>
          <ac:spMkLst>
            <pc:docMk/>
            <pc:sldMk cId="3501347425" sldId="260"/>
            <ac:spMk id="13" creationId="{5F932CC9-E3F7-9CE8-9771-34EF8B208443}"/>
          </ac:spMkLst>
        </pc:spChg>
        <pc:spChg chg="add del mod ord">
          <ac:chgData name="ADRIAN RAPOSO POZUELO" userId="2efc9ef7-1caf-4675-90cd-3502d475fcc6" providerId="ADAL" clId="{1CE2D9BD-2E01-470A-95E2-0B8C09C7AC21}" dt="2022-12-09T14:45:06.338" v="142" actId="26606"/>
          <ac:spMkLst>
            <pc:docMk/>
            <pc:sldMk cId="3501347425" sldId="260"/>
            <ac:spMk id="18" creationId="{FB32B891-B17C-56F5-EE0A-DADB637A9199}"/>
          </ac:spMkLst>
        </pc:spChg>
        <pc:spChg chg="add mod">
          <ac:chgData name="ADRIAN RAPOSO POZUELO" userId="2efc9ef7-1caf-4675-90cd-3502d475fcc6" providerId="ADAL" clId="{1CE2D9BD-2E01-470A-95E2-0B8C09C7AC21}" dt="2022-12-09T14:48:47.976" v="200" actId="1076"/>
          <ac:spMkLst>
            <pc:docMk/>
            <pc:sldMk cId="3501347425" sldId="260"/>
            <ac:spMk id="19" creationId="{09E9A26A-6F6B-19DF-0118-82118EA8FD4B}"/>
          </ac:spMkLst>
        </pc:spChg>
        <pc:grpChg chg="del">
          <ac:chgData name="ADRIAN RAPOSO POZUELO" userId="2efc9ef7-1caf-4675-90cd-3502d475fcc6" providerId="ADAL" clId="{1CE2D9BD-2E01-470A-95E2-0B8C09C7AC21}" dt="2022-12-09T14:45:03.174" v="141" actId="700"/>
          <ac:grpSpMkLst>
            <pc:docMk/>
            <pc:sldMk cId="3501347425" sldId="260"/>
            <ac:grpSpMk id="14" creationId="{9A421166-2996-41A7-B094-AE5316F347DD}"/>
          </ac:grpSpMkLst>
        </pc:grpChg>
        <pc:picChg chg="add del mod">
          <ac:chgData name="ADRIAN RAPOSO POZUELO" userId="2efc9ef7-1caf-4675-90cd-3502d475fcc6" providerId="ADAL" clId="{1CE2D9BD-2E01-470A-95E2-0B8C09C7AC21}" dt="2022-12-11T17:35:24.167" v="890" actId="478"/>
          <ac:picMkLst>
            <pc:docMk/>
            <pc:sldMk cId="3501347425" sldId="260"/>
            <ac:picMk id="2" creationId="{CC3CC0B2-F34D-7A39-5CEC-7DB57EFAC541}"/>
          </ac:picMkLst>
        </pc:picChg>
        <pc:picChg chg="add del mod">
          <ac:chgData name="ADRIAN RAPOSO POZUELO" userId="2efc9ef7-1caf-4675-90cd-3502d475fcc6" providerId="ADAL" clId="{1CE2D9BD-2E01-470A-95E2-0B8C09C7AC21}" dt="2022-12-11T14:15:56.440" v="862" actId="478"/>
          <ac:picMkLst>
            <pc:docMk/>
            <pc:sldMk cId="3501347425" sldId="260"/>
            <ac:picMk id="2" creationId="{E564F75F-B239-5B83-0BF5-5FE260C1C82B}"/>
          </ac:picMkLst>
        </pc:picChg>
        <pc:picChg chg="add del mod">
          <ac:chgData name="ADRIAN RAPOSO POZUELO" userId="2efc9ef7-1caf-4675-90cd-3502d475fcc6" providerId="ADAL" clId="{1CE2D9BD-2E01-470A-95E2-0B8C09C7AC21}" dt="2022-12-11T17:36:52.040" v="895" actId="478"/>
          <ac:picMkLst>
            <pc:docMk/>
            <pc:sldMk cId="3501347425" sldId="260"/>
            <ac:picMk id="3" creationId="{7A579AAA-F9B1-274F-2522-B778627739F2}"/>
          </ac:picMkLst>
        </pc:picChg>
        <pc:picChg chg="del">
          <ac:chgData name="ADRIAN RAPOSO POZUELO" userId="2efc9ef7-1caf-4675-90cd-3502d475fcc6" providerId="ADAL" clId="{1CE2D9BD-2E01-470A-95E2-0B8C09C7AC21}" dt="2022-12-09T14:43:49.672" v="133" actId="478"/>
          <ac:picMkLst>
            <pc:docMk/>
            <pc:sldMk cId="3501347425" sldId="260"/>
            <ac:picMk id="5" creationId="{A21EA617-6D48-425F-97A8-7FEC82C8F401}"/>
          </ac:picMkLst>
        </pc:picChg>
        <pc:picChg chg="add del mod ord">
          <ac:chgData name="ADRIAN RAPOSO POZUELO" userId="2efc9ef7-1caf-4675-90cd-3502d475fcc6" providerId="ADAL" clId="{1CE2D9BD-2E01-470A-95E2-0B8C09C7AC21}" dt="2022-12-09T18:57:48.256" v="845" actId="478"/>
          <ac:picMkLst>
            <pc:docMk/>
            <pc:sldMk cId="3501347425" sldId="260"/>
            <ac:picMk id="6" creationId="{CA389FE0-2DE7-F491-B76C-57C971978EE7}"/>
          </ac:picMkLst>
        </pc:picChg>
        <pc:picChg chg="add del mod">
          <ac:chgData name="ADRIAN RAPOSO POZUELO" userId="2efc9ef7-1caf-4675-90cd-3502d475fcc6" providerId="ADAL" clId="{1CE2D9BD-2E01-470A-95E2-0B8C09C7AC21}" dt="2022-12-09T14:48:04.131" v="196" actId="478"/>
          <ac:picMkLst>
            <pc:docMk/>
            <pc:sldMk cId="3501347425" sldId="260"/>
            <ac:picMk id="21" creationId="{782DB08E-FEE3-1E80-5EB5-C7957EC546C0}"/>
          </ac:picMkLst>
        </pc:picChg>
        <pc:picChg chg="add del mod">
          <ac:chgData name="ADRIAN RAPOSO POZUELO" userId="2efc9ef7-1caf-4675-90cd-3502d475fcc6" providerId="ADAL" clId="{1CE2D9BD-2E01-470A-95E2-0B8C09C7AC21}" dt="2022-12-09T14:48:04.131" v="196" actId="478"/>
          <ac:picMkLst>
            <pc:docMk/>
            <pc:sldMk cId="3501347425" sldId="260"/>
            <ac:picMk id="23" creationId="{FBF7264C-2148-C901-A7C7-53C8DC44D254}"/>
          </ac:picMkLst>
        </pc:picChg>
        <pc:picChg chg="add mod ord">
          <ac:chgData name="ADRIAN RAPOSO POZUELO" userId="2efc9ef7-1caf-4675-90cd-3502d475fcc6" providerId="ADAL" clId="{1CE2D9BD-2E01-470A-95E2-0B8C09C7AC21}" dt="2022-12-09T18:57:57.237" v="848" actId="1076"/>
          <ac:picMkLst>
            <pc:docMk/>
            <pc:sldMk cId="3501347425" sldId="260"/>
            <ac:picMk id="25" creationId="{C8901D64-9F1E-7E99-645E-E4265767ACF3}"/>
          </ac:picMkLst>
        </pc:picChg>
        <pc:picChg chg="add del mod">
          <ac:chgData name="ADRIAN RAPOSO POZUELO" userId="2efc9ef7-1caf-4675-90cd-3502d475fcc6" providerId="ADAL" clId="{1CE2D9BD-2E01-470A-95E2-0B8C09C7AC21}" dt="2022-12-09T18:25:37.506" v="452" actId="478"/>
          <ac:picMkLst>
            <pc:docMk/>
            <pc:sldMk cId="3501347425" sldId="260"/>
            <ac:picMk id="29" creationId="{A0CF267A-7980-5E2F-A05E-08453045C73C}"/>
          </ac:picMkLst>
        </pc:picChg>
      </pc:sldChg>
      <pc:sldChg chg="del">
        <pc:chgData name="ADRIAN RAPOSO POZUELO" userId="2efc9ef7-1caf-4675-90cd-3502d475fcc6" providerId="ADAL" clId="{1CE2D9BD-2E01-470A-95E2-0B8C09C7AC21}" dt="2022-12-09T14:26:29.776" v="108" actId="47"/>
        <pc:sldMkLst>
          <pc:docMk/>
          <pc:sldMk cId="1703342593" sldId="261"/>
        </pc:sldMkLst>
      </pc:sldChg>
      <pc:sldChg chg="modSp mod setBg">
        <pc:chgData name="ADRIAN RAPOSO POZUELO" userId="2efc9ef7-1caf-4675-90cd-3502d475fcc6" providerId="ADAL" clId="{1CE2D9BD-2E01-470A-95E2-0B8C09C7AC21}" dt="2022-12-09T14:52:25.522" v="267" actId="207"/>
        <pc:sldMkLst>
          <pc:docMk/>
          <pc:sldMk cId="2893293277" sldId="262"/>
        </pc:sldMkLst>
        <pc:spChg chg="mod">
          <ac:chgData name="ADRIAN RAPOSO POZUELO" userId="2efc9ef7-1caf-4675-90cd-3502d475fcc6" providerId="ADAL" clId="{1CE2D9BD-2E01-470A-95E2-0B8C09C7AC21}" dt="2022-12-09T14:52:19.872" v="266" actId="207"/>
          <ac:spMkLst>
            <pc:docMk/>
            <pc:sldMk cId="2893293277" sldId="262"/>
            <ac:spMk id="16" creationId="{71861999-AA08-370B-DE50-8216C46CCB41}"/>
          </ac:spMkLst>
        </pc:spChg>
        <pc:spChg chg="mod">
          <ac:chgData name="ADRIAN RAPOSO POZUELO" userId="2efc9ef7-1caf-4675-90cd-3502d475fcc6" providerId="ADAL" clId="{1CE2D9BD-2E01-470A-95E2-0B8C09C7AC21}" dt="2022-12-09T14:52:25.522" v="267" actId="207"/>
          <ac:spMkLst>
            <pc:docMk/>
            <pc:sldMk cId="2893293277" sldId="262"/>
            <ac:spMk id="18" creationId="{80CB1D24-FF5C-F02D-421D-8DD7A8AEEA08}"/>
          </ac:spMkLst>
        </pc:spChg>
      </pc:sldChg>
      <pc:sldChg chg="modSp mod setBg">
        <pc:chgData name="ADRIAN RAPOSO POZUELO" userId="2efc9ef7-1caf-4675-90cd-3502d475fcc6" providerId="ADAL" clId="{1CE2D9BD-2E01-470A-95E2-0B8C09C7AC21}" dt="2022-12-09T14:55:55.070" v="279" actId="1076"/>
        <pc:sldMkLst>
          <pc:docMk/>
          <pc:sldMk cId="529687505" sldId="263"/>
        </pc:sldMkLst>
        <pc:spChg chg="mod">
          <ac:chgData name="ADRIAN RAPOSO POZUELO" userId="2efc9ef7-1caf-4675-90cd-3502d475fcc6" providerId="ADAL" clId="{1CE2D9BD-2E01-470A-95E2-0B8C09C7AC21}" dt="2022-12-09T14:54:23.411" v="275" actId="207"/>
          <ac:spMkLst>
            <pc:docMk/>
            <pc:sldMk cId="529687505" sldId="263"/>
            <ac:spMk id="6" creationId="{D273A1C5-4100-73D9-A509-5C7DB4166C4F}"/>
          </ac:spMkLst>
        </pc:spChg>
        <pc:spChg chg="mod">
          <ac:chgData name="ADRIAN RAPOSO POZUELO" userId="2efc9ef7-1caf-4675-90cd-3502d475fcc6" providerId="ADAL" clId="{1CE2D9BD-2E01-470A-95E2-0B8C09C7AC21}" dt="2022-12-09T14:54:27.722" v="276" actId="207"/>
          <ac:spMkLst>
            <pc:docMk/>
            <pc:sldMk cId="529687505" sldId="263"/>
            <ac:spMk id="8" creationId="{1A0C1FD8-DC14-32B0-E314-C6E45D1D28B1}"/>
          </ac:spMkLst>
        </pc:spChg>
        <pc:picChg chg="mod">
          <ac:chgData name="ADRIAN RAPOSO POZUELO" userId="2efc9ef7-1caf-4675-90cd-3502d475fcc6" providerId="ADAL" clId="{1CE2D9BD-2E01-470A-95E2-0B8C09C7AC21}" dt="2022-12-09T14:55:55.070" v="279" actId="1076"/>
          <ac:picMkLst>
            <pc:docMk/>
            <pc:sldMk cId="529687505" sldId="263"/>
            <ac:picMk id="7" creationId="{5C3A2E6C-0063-9A13-B110-54D9EEDD81A1}"/>
          </ac:picMkLst>
        </pc:picChg>
        <pc:picChg chg="mod">
          <ac:chgData name="ADRIAN RAPOSO POZUELO" userId="2efc9ef7-1caf-4675-90cd-3502d475fcc6" providerId="ADAL" clId="{1CE2D9BD-2E01-470A-95E2-0B8C09C7AC21}" dt="2022-12-09T14:54:30.091" v="277" actId="1076"/>
          <ac:picMkLst>
            <pc:docMk/>
            <pc:sldMk cId="529687505" sldId="263"/>
            <ac:picMk id="9" creationId="{F556C0C3-6FFF-288D-57CC-590885A84021}"/>
          </ac:picMkLst>
        </pc:picChg>
      </pc:sldChg>
      <pc:sldChg chg="modSp modTransition setBg modAnim">
        <pc:chgData name="ADRIAN RAPOSO POZUELO" userId="2efc9ef7-1caf-4675-90cd-3502d475fcc6" providerId="ADAL" clId="{1CE2D9BD-2E01-470A-95E2-0B8C09C7AC21}" dt="2022-12-09T14:59:28.920" v="290" actId="207"/>
        <pc:sldMkLst>
          <pc:docMk/>
          <pc:sldMk cId="2033727005" sldId="264"/>
        </pc:sldMkLst>
        <pc:spChg chg="mod">
          <ac:chgData name="ADRIAN RAPOSO POZUELO" userId="2efc9ef7-1caf-4675-90cd-3502d475fcc6" providerId="ADAL" clId="{1CE2D9BD-2E01-470A-95E2-0B8C09C7AC21}" dt="2022-12-09T14:59:24.995" v="289" actId="207"/>
          <ac:spMkLst>
            <pc:docMk/>
            <pc:sldMk cId="2033727005" sldId="264"/>
            <ac:spMk id="3" creationId="{0E0F07D8-4C84-64CA-D912-A0D66CD2F1E5}"/>
          </ac:spMkLst>
        </pc:spChg>
        <pc:spChg chg="mod">
          <ac:chgData name="ADRIAN RAPOSO POZUELO" userId="2efc9ef7-1caf-4675-90cd-3502d475fcc6" providerId="ADAL" clId="{1CE2D9BD-2E01-470A-95E2-0B8C09C7AC21}" dt="2022-12-09T14:59:28.920" v="290" actId="207"/>
          <ac:spMkLst>
            <pc:docMk/>
            <pc:sldMk cId="2033727005" sldId="264"/>
            <ac:spMk id="5" creationId="{F26344DD-23D7-2445-14E9-1361AEDA2D06}"/>
          </ac:spMkLst>
        </pc:spChg>
      </pc:sldChg>
      <pc:sldChg chg="addSp delSp modSp mod modTransition setBg delAnim modAnim">
        <pc:chgData name="ADRIAN RAPOSO POZUELO" userId="2efc9ef7-1caf-4675-90cd-3502d475fcc6" providerId="ADAL" clId="{1CE2D9BD-2E01-470A-95E2-0B8C09C7AC21}" dt="2022-12-12T10:54:24.789" v="909"/>
        <pc:sldMkLst>
          <pc:docMk/>
          <pc:sldMk cId="2142816785" sldId="265"/>
        </pc:sldMkLst>
        <pc:spChg chg="mod">
          <ac:chgData name="ADRIAN RAPOSO POZUELO" userId="2efc9ef7-1caf-4675-90cd-3502d475fcc6" providerId="ADAL" clId="{1CE2D9BD-2E01-470A-95E2-0B8C09C7AC21}" dt="2022-12-09T13:59:05.526" v="8" actId="20577"/>
          <ac:spMkLst>
            <pc:docMk/>
            <pc:sldMk cId="2142816785" sldId="265"/>
            <ac:spMk id="2" creationId="{3FBA1D5E-391E-1020-7D5C-5F0042D0BD09}"/>
          </ac:spMkLst>
        </pc:spChg>
        <pc:spChg chg="add mod ord">
          <ac:chgData name="ADRIAN RAPOSO POZUELO" userId="2efc9ef7-1caf-4675-90cd-3502d475fcc6" providerId="ADAL" clId="{1CE2D9BD-2E01-470A-95E2-0B8C09C7AC21}" dt="2022-12-09T18:48:28.643" v="818" actId="14100"/>
          <ac:spMkLst>
            <pc:docMk/>
            <pc:sldMk cId="2142816785" sldId="265"/>
            <ac:spMk id="4" creationId="{0F696B7C-E44B-754E-8BE4-3757A1BEB5DA}"/>
          </ac:spMkLst>
        </pc:spChg>
        <pc:spChg chg="mod">
          <ac:chgData name="ADRIAN RAPOSO POZUELO" userId="2efc9ef7-1caf-4675-90cd-3502d475fcc6" providerId="ADAL" clId="{1CE2D9BD-2E01-470A-95E2-0B8C09C7AC21}" dt="2022-12-09T18:48:25.136" v="817" actId="14100"/>
          <ac:spMkLst>
            <pc:docMk/>
            <pc:sldMk cId="2142816785" sldId="265"/>
            <ac:spMk id="6" creationId="{1388FCC8-4DF9-17F1-F38C-F3B320E55181}"/>
          </ac:spMkLst>
        </pc:spChg>
        <pc:picChg chg="add del mod ord">
          <ac:chgData name="ADRIAN RAPOSO POZUELO" userId="2efc9ef7-1caf-4675-90cd-3502d475fcc6" providerId="ADAL" clId="{1CE2D9BD-2E01-470A-95E2-0B8C09C7AC21}" dt="2022-12-09T14:50:07.821" v="235" actId="21"/>
          <ac:picMkLst>
            <pc:docMk/>
            <pc:sldMk cId="2142816785" sldId="265"/>
            <ac:picMk id="9" creationId="{3764B987-DFCE-B7EB-BC5D-7A1774556ED8}"/>
          </ac:picMkLst>
        </pc:picChg>
        <pc:picChg chg="mod">
          <ac:chgData name="ADRIAN RAPOSO POZUELO" userId="2efc9ef7-1caf-4675-90cd-3502d475fcc6" providerId="ADAL" clId="{1CE2D9BD-2E01-470A-95E2-0B8C09C7AC21}" dt="2022-12-09T18:48:35.631" v="819" actId="1076"/>
          <ac:picMkLst>
            <pc:docMk/>
            <pc:sldMk cId="2142816785" sldId="265"/>
            <ac:picMk id="10" creationId="{EA00937B-E37C-FA2C-CCDB-813B27A642AD}"/>
          </ac:picMkLst>
        </pc:picChg>
        <pc:picChg chg="mod">
          <ac:chgData name="ADRIAN RAPOSO POZUELO" userId="2efc9ef7-1caf-4675-90cd-3502d475fcc6" providerId="ADAL" clId="{1CE2D9BD-2E01-470A-95E2-0B8C09C7AC21}" dt="2022-12-12T10:47:10.482" v="906" actId="1076"/>
          <ac:picMkLst>
            <pc:docMk/>
            <pc:sldMk cId="2142816785" sldId="265"/>
            <ac:picMk id="12" creationId="{BBD90C91-F57B-B919-4B04-AD33FCB640A3}"/>
          </ac:picMkLst>
        </pc:picChg>
        <pc:picChg chg="add del mod">
          <ac:chgData name="ADRIAN RAPOSO POZUELO" userId="2efc9ef7-1caf-4675-90cd-3502d475fcc6" providerId="ADAL" clId="{1CE2D9BD-2E01-470A-95E2-0B8C09C7AC21}" dt="2022-12-09T15:28:33.374" v="447" actId="478"/>
          <ac:picMkLst>
            <pc:docMk/>
            <pc:sldMk cId="2142816785" sldId="265"/>
            <ac:picMk id="16" creationId="{CDEEBEF6-7070-CDA3-4911-F50890502479}"/>
          </ac:picMkLst>
        </pc:picChg>
      </pc:sldChg>
      <pc:sldChg chg="addSp modSp add mod setBg modAnim">
        <pc:chgData name="ADRIAN RAPOSO POZUELO" userId="2efc9ef7-1caf-4675-90cd-3502d475fcc6" providerId="ADAL" clId="{1CE2D9BD-2E01-470A-95E2-0B8C09C7AC21}" dt="2022-12-09T18:42:15.398" v="759"/>
        <pc:sldMkLst>
          <pc:docMk/>
          <pc:sldMk cId="849889827" sldId="266"/>
        </pc:sldMkLst>
        <pc:spChg chg="mod">
          <ac:chgData name="ADRIAN RAPOSO POZUELO" userId="2efc9ef7-1caf-4675-90cd-3502d475fcc6" providerId="ADAL" clId="{1CE2D9BD-2E01-470A-95E2-0B8C09C7AC21}" dt="2022-12-09T13:59:24.374" v="27" actId="20577"/>
          <ac:spMkLst>
            <pc:docMk/>
            <pc:sldMk cId="849889827" sldId="266"/>
            <ac:spMk id="2" creationId="{3FBA1D5E-391E-1020-7D5C-5F0042D0BD09}"/>
          </ac:spMkLst>
        </pc:spChg>
        <pc:spChg chg="add mod">
          <ac:chgData name="ADRIAN RAPOSO POZUELO" userId="2efc9ef7-1caf-4675-90cd-3502d475fcc6" providerId="ADAL" clId="{1CE2D9BD-2E01-470A-95E2-0B8C09C7AC21}" dt="2022-12-09T18:33:48.281" v="726" actId="313"/>
          <ac:spMkLst>
            <pc:docMk/>
            <pc:sldMk cId="849889827" sldId="266"/>
            <ac:spMk id="4" creationId="{385F55C5-84DE-5F72-C7BC-775DB019CFE4}"/>
          </ac:spMkLst>
        </pc:spChg>
        <pc:spChg chg="add mod ord">
          <ac:chgData name="ADRIAN RAPOSO POZUELO" userId="2efc9ef7-1caf-4675-90cd-3502d475fcc6" providerId="ADAL" clId="{1CE2D9BD-2E01-470A-95E2-0B8C09C7AC21}" dt="2022-12-09T18:34:56.113" v="737" actId="14100"/>
          <ac:spMkLst>
            <pc:docMk/>
            <pc:sldMk cId="849889827" sldId="266"/>
            <ac:spMk id="5" creationId="{5BAE38E0-7826-AFCE-F9C0-F83E0AAD8F28}"/>
          </ac:spMkLst>
        </pc:spChg>
        <pc:picChg chg="add mod">
          <ac:chgData name="ADRIAN RAPOSO POZUELO" userId="2efc9ef7-1caf-4675-90cd-3502d475fcc6" providerId="ADAL" clId="{1CE2D9BD-2E01-470A-95E2-0B8C09C7AC21}" dt="2022-12-09T18:36:20.088" v="745" actId="1076"/>
          <ac:picMkLst>
            <pc:docMk/>
            <pc:sldMk cId="849889827" sldId="266"/>
            <ac:picMk id="7" creationId="{37F5BA99-0277-77CE-E191-1739B1B363E1}"/>
          </ac:picMkLst>
        </pc:picChg>
        <pc:picChg chg="add mod">
          <ac:chgData name="ADRIAN RAPOSO POZUELO" userId="2efc9ef7-1caf-4675-90cd-3502d475fcc6" providerId="ADAL" clId="{1CE2D9BD-2E01-470A-95E2-0B8C09C7AC21}" dt="2022-12-09T18:40:28.290" v="750" actId="1076"/>
          <ac:picMkLst>
            <pc:docMk/>
            <pc:sldMk cId="849889827" sldId="266"/>
            <ac:picMk id="9" creationId="{812C38C3-288C-B259-1D07-19041D0F8EB7}"/>
          </ac:picMkLst>
        </pc:picChg>
        <pc:picChg chg="add mod">
          <ac:chgData name="ADRIAN RAPOSO POZUELO" userId="2efc9ef7-1caf-4675-90cd-3502d475fcc6" providerId="ADAL" clId="{1CE2D9BD-2E01-470A-95E2-0B8C09C7AC21}" dt="2022-12-09T18:42:04.209" v="757" actId="1076"/>
          <ac:picMkLst>
            <pc:docMk/>
            <pc:sldMk cId="849889827" sldId="266"/>
            <ac:picMk id="11" creationId="{8B643417-197E-1AF4-B4A0-6562B59355F1}"/>
          </ac:picMkLst>
        </pc:picChg>
      </pc:sldChg>
      <pc:sldChg chg="new del">
        <pc:chgData name="ADRIAN RAPOSO POZUELO" userId="2efc9ef7-1caf-4675-90cd-3502d475fcc6" providerId="ADAL" clId="{1CE2D9BD-2E01-470A-95E2-0B8C09C7AC21}" dt="2022-12-09T13:59:11.185" v="10" actId="47"/>
        <pc:sldMkLst>
          <pc:docMk/>
          <pc:sldMk cId="1792431800" sldId="266"/>
        </pc:sldMkLst>
      </pc:sldChg>
      <pc:sldChg chg="modSp add del mod">
        <pc:chgData name="ADRIAN RAPOSO POZUELO" userId="2efc9ef7-1caf-4675-90cd-3502d475fcc6" providerId="ADAL" clId="{1CE2D9BD-2E01-470A-95E2-0B8C09C7AC21}" dt="2022-12-09T14:01:07.988" v="93" actId="47"/>
        <pc:sldMkLst>
          <pc:docMk/>
          <pc:sldMk cId="2134763829" sldId="267"/>
        </pc:sldMkLst>
        <pc:spChg chg="mod">
          <ac:chgData name="ADRIAN RAPOSO POZUELO" userId="2efc9ef7-1caf-4675-90cd-3502d475fcc6" providerId="ADAL" clId="{1CE2D9BD-2E01-470A-95E2-0B8C09C7AC21}" dt="2022-12-09T14:00:24.257" v="53" actId="20577"/>
          <ac:spMkLst>
            <pc:docMk/>
            <pc:sldMk cId="2134763829" sldId="267"/>
            <ac:spMk id="2" creationId="{3FBA1D5E-391E-1020-7D5C-5F0042D0BD09}"/>
          </ac:spMkLst>
        </pc:spChg>
      </pc:sldChg>
      <pc:sldChg chg="addSp delSp modSp add mod modTransition setBg">
        <pc:chgData name="ADRIAN RAPOSO POZUELO" userId="2efc9ef7-1caf-4675-90cd-3502d475fcc6" providerId="ADAL" clId="{1CE2D9BD-2E01-470A-95E2-0B8C09C7AC21}" dt="2022-12-11T17:41:50.325" v="899" actId="207"/>
        <pc:sldMkLst>
          <pc:docMk/>
          <pc:sldMk cId="2046570605" sldId="268"/>
        </pc:sldMkLst>
        <pc:spChg chg="mod">
          <ac:chgData name="ADRIAN RAPOSO POZUELO" userId="2efc9ef7-1caf-4675-90cd-3502d475fcc6" providerId="ADAL" clId="{1CE2D9BD-2E01-470A-95E2-0B8C09C7AC21}" dt="2022-12-09T18:46:03.962" v="785" actId="1076"/>
          <ac:spMkLst>
            <pc:docMk/>
            <pc:sldMk cId="2046570605" sldId="268"/>
            <ac:spMk id="2" creationId="{3FBA1D5E-391E-1020-7D5C-5F0042D0BD09}"/>
          </ac:spMkLst>
        </pc:spChg>
        <pc:spChg chg="mod">
          <ac:chgData name="ADRIAN RAPOSO POZUELO" userId="2efc9ef7-1caf-4675-90cd-3502d475fcc6" providerId="ADAL" clId="{1CE2D9BD-2E01-470A-95E2-0B8C09C7AC21}" dt="2022-12-11T17:41:50.325" v="899" actId="207"/>
          <ac:spMkLst>
            <pc:docMk/>
            <pc:sldMk cId="2046570605" sldId="268"/>
            <ac:spMk id="7" creationId="{1DB5BB08-0B76-DB0A-3B1C-E211E07AA0E6}"/>
          </ac:spMkLst>
        </pc:spChg>
        <pc:picChg chg="add del mod">
          <ac:chgData name="ADRIAN RAPOSO POZUELO" userId="2efc9ef7-1caf-4675-90cd-3502d475fcc6" providerId="ADAL" clId="{1CE2D9BD-2E01-470A-95E2-0B8C09C7AC21}" dt="2022-12-11T14:14:55.435" v="857" actId="478"/>
          <ac:picMkLst>
            <pc:docMk/>
            <pc:sldMk cId="2046570605" sldId="268"/>
            <ac:picMk id="3" creationId="{C1345661-2019-7CC0-C115-F73598BAE3A8}"/>
          </ac:picMkLst>
        </pc:picChg>
        <pc:picChg chg="add del mod">
          <ac:chgData name="ADRIAN RAPOSO POZUELO" userId="2efc9ef7-1caf-4675-90cd-3502d475fcc6" providerId="ADAL" clId="{1CE2D9BD-2E01-470A-95E2-0B8C09C7AC21}" dt="2022-12-11T16:15:53.870" v="873" actId="478"/>
          <ac:picMkLst>
            <pc:docMk/>
            <pc:sldMk cId="2046570605" sldId="268"/>
            <ac:picMk id="6" creationId="{29BD1B16-13DB-0E3A-2F99-D696A1A5E9B8}"/>
          </ac:picMkLst>
        </pc:picChg>
        <pc:cxnChg chg="add del">
          <ac:chgData name="ADRIAN RAPOSO POZUELO" userId="2efc9ef7-1caf-4675-90cd-3502d475fcc6" providerId="ADAL" clId="{1CE2D9BD-2E01-470A-95E2-0B8C09C7AC21}" dt="2022-12-11T16:15:07.409" v="866" actId="11529"/>
          <ac:cxnSpMkLst>
            <pc:docMk/>
            <pc:sldMk cId="2046570605" sldId="268"/>
            <ac:cxnSpMk id="4" creationId="{EBE8F657-5C49-7851-4EF2-47AAEC937BAF}"/>
          </ac:cxnSpMkLst>
        </pc:cxnChg>
      </pc:sldChg>
      <pc:sldChg chg="addSp modSp mod modTransition setBg">
        <pc:chgData name="ADRIAN RAPOSO POZUELO" userId="2efc9ef7-1caf-4675-90cd-3502d475fcc6" providerId="ADAL" clId="{1CE2D9BD-2E01-470A-95E2-0B8C09C7AC21}" dt="2022-12-11T14:12:31.040" v="852" actId="20577"/>
        <pc:sldMkLst>
          <pc:docMk/>
          <pc:sldMk cId="4232682118" sldId="269"/>
        </pc:sldMkLst>
        <pc:spChg chg="mod">
          <ac:chgData name="ADRIAN RAPOSO POZUELO" userId="2efc9ef7-1caf-4675-90cd-3502d475fcc6" providerId="ADAL" clId="{1CE2D9BD-2E01-470A-95E2-0B8C09C7AC21}" dt="2022-12-09T15:20:35.389" v="345" actId="255"/>
          <ac:spMkLst>
            <pc:docMk/>
            <pc:sldMk cId="4232682118" sldId="269"/>
            <ac:spMk id="2" creationId="{AA09F0A1-4586-1351-89A6-BD4D63B73ED4}"/>
          </ac:spMkLst>
        </pc:spChg>
        <pc:spChg chg="mod">
          <ac:chgData name="ADRIAN RAPOSO POZUELO" userId="2efc9ef7-1caf-4675-90cd-3502d475fcc6" providerId="ADAL" clId="{1CE2D9BD-2E01-470A-95E2-0B8C09C7AC21}" dt="2022-12-11T14:12:31.040" v="852" actId="20577"/>
          <ac:spMkLst>
            <pc:docMk/>
            <pc:sldMk cId="4232682118" sldId="269"/>
            <ac:spMk id="3" creationId="{1D3F7D89-1CD1-A632-BD50-AEC5565F2301}"/>
          </ac:spMkLst>
        </pc:spChg>
        <pc:spChg chg="mod">
          <ac:chgData name="ADRIAN RAPOSO POZUELO" userId="2efc9ef7-1caf-4675-90cd-3502d475fcc6" providerId="ADAL" clId="{1CE2D9BD-2E01-470A-95E2-0B8C09C7AC21}" dt="2022-12-09T18:51:38.487" v="826" actId="1076"/>
          <ac:spMkLst>
            <pc:docMk/>
            <pc:sldMk cId="4232682118" sldId="269"/>
            <ac:spMk id="6" creationId="{FF091810-9989-8FC8-DA4D-05816A307E40}"/>
          </ac:spMkLst>
        </pc:spChg>
        <pc:spChg chg="add mod ord">
          <ac:chgData name="ADRIAN RAPOSO POZUELO" userId="2efc9ef7-1caf-4675-90cd-3502d475fcc6" providerId="ADAL" clId="{1CE2D9BD-2E01-470A-95E2-0B8C09C7AC21}" dt="2022-12-09T18:51:06.493" v="825" actId="14100"/>
          <ac:spMkLst>
            <pc:docMk/>
            <pc:sldMk cId="4232682118" sldId="269"/>
            <ac:spMk id="7" creationId="{86E6A2E5-4476-D3FA-2524-5DA5BBAEB61E}"/>
          </ac:spMkLst>
        </pc:spChg>
      </pc:sldChg>
      <pc:sldChg chg="addSp delSp modSp mod modTransition setBg modNotesTx">
        <pc:chgData name="ADRIAN RAPOSO POZUELO" userId="2efc9ef7-1caf-4675-90cd-3502d475fcc6" providerId="ADAL" clId="{1CE2D9BD-2E01-470A-95E2-0B8C09C7AC21}" dt="2022-12-13T11:41:22.134" v="915"/>
        <pc:sldMkLst>
          <pc:docMk/>
          <pc:sldMk cId="3119556356" sldId="270"/>
        </pc:sldMkLst>
        <pc:spChg chg="mod modVis">
          <ac:chgData name="ADRIAN RAPOSO POZUELO" userId="2efc9ef7-1caf-4675-90cd-3502d475fcc6" providerId="ADAL" clId="{1CE2D9BD-2E01-470A-95E2-0B8C09C7AC21}" dt="2022-12-09T14:51:03.872" v="256" actId="33935"/>
          <ac:spMkLst>
            <pc:docMk/>
            <pc:sldMk cId="3119556356" sldId="270"/>
            <ac:spMk id="2" creationId="{3FBA1D5E-391E-1020-7D5C-5F0042D0BD09}"/>
          </ac:spMkLst>
        </pc:spChg>
        <pc:spChg chg="add del mod">
          <ac:chgData name="ADRIAN RAPOSO POZUELO" userId="2efc9ef7-1caf-4675-90cd-3502d475fcc6" providerId="ADAL" clId="{1CE2D9BD-2E01-470A-95E2-0B8C09C7AC21}" dt="2022-12-09T14:24:28.842" v="101" actId="478"/>
          <ac:spMkLst>
            <pc:docMk/>
            <pc:sldMk cId="3119556356" sldId="270"/>
            <ac:spMk id="8" creationId="{7ABEFC66-3BFC-3A07-9680-4DC08EAE1D51}"/>
          </ac:spMkLst>
        </pc:spChg>
        <pc:spChg chg="add del mod modVis">
          <ac:chgData name="ADRIAN RAPOSO POZUELO" userId="2efc9ef7-1caf-4675-90cd-3502d475fcc6" providerId="ADAL" clId="{1CE2D9BD-2E01-470A-95E2-0B8C09C7AC21}" dt="2022-12-09T15:03:12.771" v="327" actId="478"/>
          <ac:spMkLst>
            <pc:docMk/>
            <pc:sldMk cId="3119556356" sldId="270"/>
            <ac:spMk id="9" creationId="{448CA0A7-4175-E5C2-897D-DA15159886D3}"/>
          </ac:spMkLst>
        </pc:spChg>
        <pc:spChg chg="mod modVis">
          <ac:chgData name="ADRIAN RAPOSO POZUELO" userId="2efc9ef7-1caf-4675-90cd-3502d475fcc6" providerId="ADAL" clId="{1CE2D9BD-2E01-470A-95E2-0B8C09C7AC21}" dt="2022-12-09T15:03:39.972" v="343" actId="692"/>
          <ac:spMkLst>
            <pc:docMk/>
            <pc:sldMk cId="3119556356" sldId="270"/>
            <ac:spMk id="10" creationId="{1797A845-52BC-7AD9-8324-CB97DD908594}"/>
          </ac:spMkLst>
        </pc:spChg>
        <pc:spChg chg="add mod">
          <ac:chgData name="ADRIAN RAPOSO POZUELO" userId="2efc9ef7-1caf-4675-90cd-3502d475fcc6" providerId="ADAL" clId="{1CE2D9BD-2E01-470A-95E2-0B8C09C7AC21}" dt="2022-12-13T11:41:22.134" v="915"/>
          <ac:spMkLst>
            <pc:docMk/>
            <pc:sldMk cId="3119556356" sldId="270"/>
            <ac:spMk id="15" creationId="{CAB898BC-017E-79B3-DF19-D5C1CCCC2327}"/>
          </ac:spMkLst>
        </pc:spChg>
        <pc:picChg chg="add del mod ord modVis">
          <ac:chgData name="ADRIAN RAPOSO POZUELO" userId="2efc9ef7-1caf-4675-90cd-3502d475fcc6" providerId="ADAL" clId="{1CE2D9BD-2E01-470A-95E2-0B8C09C7AC21}" dt="2022-12-09T14:51:15.403" v="258" actId="21"/>
          <ac:picMkLst>
            <pc:docMk/>
            <pc:sldMk cId="3119556356" sldId="270"/>
            <ac:picMk id="12" creationId="{0148BD4C-2CF9-73B8-0578-6524FCCFCC70}"/>
          </ac:picMkLst>
        </pc:picChg>
        <pc:picChg chg="add del mod">
          <ac:chgData name="ADRIAN RAPOSO POZUELO" userId="2efc9ef7-1caf-4675-90cd-3502d475fcc6" providerId="ADAL" clId="{1CE2D9BD-2E01-470A-95E2-0B8C09C7AC21}" dt="2022-12-09T14:59:15.704" v="286" actId="478"/>
          <ac:picMkLst>
            <pc:docMk/>
            <pc:sldMk cId="3119556356" sldId="270"/>
            <ac:picMk id="14" creationId="{093833C0-EF7F-1393-2CBF-811CFC9AEE7B}"/>
          </ac:picMkLst>
        </pc:picChg>
      </pc:sldChg>
      <pc:sldChg chg="modSp add mod modTransition modAnim">
        <pc:chgData name="ADRIAN RAPOSO POZUELO" userId="2efc9ef7-1caf-4675-90cd-3502d475fcc6" providerId="ADAL" clId="{1CE2D9BD-2E01-470A-95E2-0B8C09C7AC21}" dt="2022-12-11T17:19:47.020" v="876"/>
        <pc:sldMkLst>
          <pc:docMk/>
          <pc:sldMk cId="2320831753" sldId="271"/>
        </pc:sldMkLst>
        <pc:spChg chg="mod">
          <ac:chgData name="ADRIAN RAPOSO POZUELO" userId="2efc9ef7-1caf-4675-90cd-3502d475fcc6" providerId="ADAL" clId="{1CE2D9BD-2E01-470A-95E2-0B8C09C7AC21}" dt="2022-12-09T18:46:26.217" v="809" actId="1076"/>
          <ac:spMkLst>
            <pc:docMk/>
            <pc:sldMk cId="2320831753" sldId="271"/>
            <ac:spMk id="2" creationId="{3FBA1D5E-391E-1020-7D5C-5F0042D0BD09}"/>
          </ac:spMkLst>
        </pc:spChg>
      </pc:sldChg>
      <pc:sldChg chg="new del">
        <pc:chgData name="ADRIAN RAPOSO POZUELO" userId="2efc9ef7-1caf-4675-90cd-3502d475fcc6" providerId="ADAL" clId="{1CE2D9BD-2E01-470A-95E2-0B8C09C7AC21}" dt="2022-12-09T14:23:16.362" v="98" actId="47"/>
        <pc:sldMkLst>
          <pc:docMk/>
          <pc:sldMk cId="3659022007" sldId="271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E5AA53B-3EEE-4DE4-BB81-9044890C2946}" type="doc">
      <dgm:prSet loTypeId="urn:microsoft.com/office/officeart/2008/layout/VerticalCurvedList" loCatId="list" qsTypeId="urn:microsoft.com/office/officeart/2005/8/quickstyle/simple4" qsCatId="simple" csTypeId="urn:microsoft.com/office/officeart/2005/8/colors/accent2_2" csCatId="accent2" phldr="1"/>
      <dgm:spPr/>
      <dgm:t>
        <a:bodyPr rtlCol="0"/>
        <a:lstStyle/>
        <a:p>
          <a:pPr rtl="0"/>
          <a:endParaRPr lang="en-US"/>
        </a:p>
      </dgm:t>
    </dgm:pt>
    <dgm:pt modelId="{6750AC01-D39D-4F3A-9DC8-2A211EE986A2}">
      <dgm:prSet phldrT="[Text]"/>
      <dgm:spPr/>
      <dgm:t>
        <a:bodyPr rtlCol="0"/>
        <a:lstStyle/>
        <a:p>
          <a:pPr rtl="0">
            <a:lnSpc>
              <a:spcPct val="100000"/>
            </a:lnSpc>
          </a:pPr>
          <a:r>
            <a:rPr lang="es-ES" noProof="0"/>
            <a:t>Recopilación de Información	</a:t>
          </a:r>
        </a:p>
      </dgm:t>
    </dgm:pt>
    <dgm:pt modelId="{720680DC-AAA4-4434-A582-60EBCC5BA355}" type="parTrans" cxnId="{0B5DAE5F-BCDC-4BF7-A6E7-CF856886A64D}">
      <dgm:prSet/>
      <dgm:spPr/>
      <dgm:t>
        <a:bodyPr rtlCol="0"/>
        <a:lstStyle/>
        <a:p>
          <a:pPr rtl="0"/>
          <a:endParaRPr lang="es-ES" noProof="0"/>
        </a:p>
      </dgm:t>
    </dgm:pt>
    <dgm:pt modelId="{CA077D98-8478-47EA-B6A9-99ACE60C64D4}" type="sibTrans" cxnId="{0B5DAE5F-BCDC-4BF7-A6E7-CF856886A64D}">
      <dgm:prSet/>
      <dgm:spPr/>
      <dgm:t>
        <a:bodyPr rtlCol="0"/>
        <a:lstStyle/>
        <a:p>
          <a:pPr rtl="0"/>
          <a:endParaRPr lang="es-ES" noProof="0"/>
        </a:p>
      </dgm:t>
    </dgm:pt>
    <dgm:pt modelId="{0BEF68B8-1228-47BB-83B5-7B9CD1E3F84E}">
      <dgm:prSet phldrT="[Text]"/>
      <dgm:spPr/>
      <dgm:t>
        <a:bodyPr rtlCol="0"/>
        <a:lstStyle/>
        <a:p>
          <a:pPr rtl="0">
            <a:lnSpc>
              <a:spcPct val="100000"/>
            </a:lnSpc>
          </a:pPr>
          <a:r>
            <a:rPr lang="es-ES" noProof="0"/>
            <a:t>Ejecución y explicación del Programa</a:t>
          </a:r>
        </a:p>
      </dgm:t>
    </dgm:pt>
    <dgm:pt modelId="{ED3A4BC2-B75A-4952-A38B-A42B5995DF05}" type="parTrans" cxnId="{EDEF4F82-1237-4639-A0F7-385C1897CE66}">
      <dgm:prSet/>
      <dgm:spPr/>
      <dgm:t>
        <a:bodyPr rtlCol="0"/>
        <a:lstStyle/>
        <a:p>
          <a:pPr rtl="0"/>
          <a:endParaRPr lang="es-ES" noProof="0"/>
        </a:p>
      </dgm:t>
    </dgm:pt>
    <dgm:pt modelId="{FD949706-EDCC-4ADC-8EDF-8EDA49C92325}" type="sibTrans" cxnId="{EDEF4F82-1237-4639-A0F7-385C1897CE66}">
      <dgm:prSet/>
      <dgm:spPr/>
      <dgm:t>
        <a:bodyPr rtlCol="0"/>
        <a:lstStyle/>
        <a:p>
          <a:pPr rtl="0"/>
          <a:endParaRPr lang="es-ES" noProof="0"/>
        </a:p>
      </dgm:t>
    </dgm:pt>
    <dgm:pt modelId="{5356787E-E82C-41B3-BD40-8AA32F240ECB}">
      <dgm:prSet phldrT="[Text]"/>
      <dgm:spPr/>
      <dgm:t>
        <a:bodyPr rtlCol="0"/>
        <a:lstStyle/>
        <a:p>
          <a:pPr rtl="0"/>
          <a:r>
            <a:rPr lang="es-ES" noProof="0"/>
            <a:t>Algoritmo A* (Distancia y Tiempo)</a:t>
          </a:r>
        </a:p>
      </dgm:t>
    </dgm:pt>
    <dgm:pt modelId="{53CF4C3A-D8C1-46F5-91B4-9BC78B74DE7E}" type="parTrans" cxnId="{3F7CD6C3-1B2F-4EC1-BFCB-EB3ECFEA10DD}">
      <dgm:prSet/>
      <dgm:spPr/>
      <dgm:t>
        <a:bodyPr/>
        <a:lstStyle/>
        <a:p>
          <a:endParaRPr lang="es-ES"/>
        </a:p>
      </dgm:t>
    </dgm:pt>
    <dgm:pt modelId="{99BF7879-ADC8-49B5-BEE7-902B5F55E30C}" type="sibTrans" cxnId="{3F7CD6C3-1B2F-4EC1-BFCB-EB3ECFEA10DD}">
      <dgm:prSet/>
      <dgm:spPr/>
      <dgm:t>
        <a:bodyPr/>
        <a:lstStyle/>
        <a:p>
          <a:endParaRPr lang="es-ES"/>
        </a:p>
      </dgm:t>
    </dgm:pt>
    <dgm:pt modelId="{9B03294C-8979-4FC7-BA9B-2A85B29DDABC}">
      <dgm:prSet phldrT="[Text]"/>
      <dgm:spPr/>
      <dgm:t>
        <a:bodyPr rtlCol="0"/>
        <a:lstStyle/>
        <a:p>
          <a:pPr rtl="0"/>
          <a:r>
            <a:rPr lang="es-ES" noProof="0"/>
            <a:t>Desarrollo Interfaz</a:t>
          </a:r>
        </a:p>
      </dgm:t>
    </dgm:pt>
    <dgm:pt modelId="{474150CB-668F-4A89-B2A7-37FB7BC52004}" type="parTrans" cxnId="{3B5B8085-BBEA-400E-B712-C91E10D74CDF}">
      <dgm:prSet/>
      <dgm:spPr/>
      <dgm:t>
        <a:bodyPr/>
        <a:lstStyle/>
        <a:p>
          <a:endParaRPr lang="es-ES"/>
        </a:p>
      </dgm:t>
    </dgm:pt>
    <dgm:pt modelId="{48671A55-5E03-4B21-8CC4-E36C2B1D9CDD}" type="sibTrans" cxnId="{3B5B8085-BBEA-400E-B712-C91E10D74CDF}">
      <dgm:prSet/>
      <dgm:spPr/>
      <dgm:t>
        <a:bodyPr/>
        <a:lstStyle/>
        <a:p>
          <a:endParaRPr lang="es-ES"/>
        </a:p>
      </dgm:t>
    </dgm:pt>
    <dgm:pt modelId="{57806726-6E60-4ACC-9C1C-7DF9CC365A10}" type="pres">
      <dgm:prSet presAssocID="{7E5AA53B-3EEE-4DE4-BB81-9044890C2946}" presName="Name0" presStyleCnt="0">
        <dgm:presLayoutVars>
          <dgm:chMax val="7"/>
          <dgm:chPref val="7"/>
          <dgm:dir/>
        </dgm:presLayoutVars>
      </dgm:prSet>
      <dgm:spPr/>
    </dgm:pt>
    <dgm:pt modelId="{90561C55-3C6E-4D53-85E1-2C50BCDDA392}" type="pres">
      <dgm:prSet presAssocID="{7E5AA53B-3EEE-4DE4-BB81-9044890C2946}" presName="Name1" presStyleCnt="0"/>
      <dgm:spPr/>
    </dgm:pt>
    <dgm:pt modelId="{B6CD42EC-5AD4-4004-AE5B-47EDA668DAA8}" type="pres">
      <dgm:prSet presAssocID="{7E5AA53B-3EEE-4DE4-BB81-9044890C2946}" presName="cycle" presStyleCnt="0"/>
      <dgm:spPr/>
    </dgm:pt>
    <dgm:pt modelId="{963B8EE3-40CC-4A0A-B420-D0BF920973CE}" type="pres">
      <dgm:prSet presAssocID="{7E5AA53B-3EEE-4DE4-BB81-9044890C2946}" presName="srcNode" presStyleLbl="node1" presStyleIdx="0" presStyleCnt="4"/>
      <dgm:spPr/>
    </dgm:pt>
    <dgm:pt modelId="{D79B43FC-100B-4A0D-A4D5-0D2D04B99064}" type="pres">
      <dgm:prSet presAssocID="{7E5AA53B-3EEE-4DE4-BB81-9044890C2946}" presName="conn" presStyleLbl="parChTrans1D2" presStyleIdx="0" presStyleCnt="1"/>
      <dgm:spPr/>
    </dgm:pt>
    <dgm:pt modelId="{3CAD8DA1-8D53-445C-ACE8-D8449E4F0F55}" type="pres">
      <dgm:prSet presAssocID="{7E5AA53B-3EEE-4DE4-BB81-9044890C2946}" presName="extraNode" presStyleLbl="node1" presStyleIdx="0" presStyleCnt="4"/>
      <dgm:spPr/>
    </dgm:pt>
    <dgm:pt modelId="{429CABD1-4116-474B-81BF-735E2CA9DD00}" type="pres">
      <dgm:prSet presAssocID="{7E5AA53B-3EEE-4DE4-BB81-9044890C2946}" presName="dstNode" presStyleLbl="node1" presStyleIdx="0" presStyleCnt="4"/>
      <dgm:spPr/>
    </dgm:pt>
    <dgm:pt modelId="{58319267-C71E-43C9-94E1-827D0616C7A7}" type="pres">
      <dgm:prSet presAssocID="{6750AC01-D39D-4F3A-9DC8-2A211EE986A2}" presName="text_1" presStyleLbl="node1" presStyleIdx="0" presStyleCnt="4" custLinFactNeighborX="703" custLinFactNeighborY="-5181">
        <dgm:presLayoutVars>
          <dgm:bulletEnabled val="1"/>
        </dgm:presLayoutVars>
      </dgm:prSet>
      <dgm:spPr/>
    </dgm:pt>
    <dgm:pt modelId="{79F9B8A9-2412-4B74-84A9-69422DB81CDC}" type="pres">
      <dgm:prSet presAssocID="{6750AC01-D39D-4F3A-9DC8-2A211EE986A2}" presName="accent_1" presStyleCnt="0"/>
      <dgm:spPr/>
    </dgm:pt>
    <dgm:pt modelId="{07CB3071-D555-47DA-A36A-69EB91531FD8}" type="pres">
      <dgm:prSet presAssocID="{6750AC01-D39D-4F3A-9DC8-2A211EE986A2}" presName="accentRepeatNode" presStyleLbl="solidFgAcc1" presStyleIdx="0" presStyleCnt="4"/>
      <dgm:spPr/>
    </dgm:pt>
    <dgm:pt modelId="{B41A8F8B-2E6A-4125-938A-56705A4C5A54}" type="pres">
      <dgm:prSet presAssocID="{5356787E-E82C-41B3-BD40-8AA32F240ECB}" presName="text_2" presStyleLbl="node1" presStyleIdx="1" presStyleCnt="4" custLinFactNeighborX="703" custLinFactNeighborY="-5181">
        <dgm:presLayoutVars>
          <dgm:bulletEnabled val="1"/>
        </dgm:presLayoutVars>
      </dgm:prSet>
      <dgm:spPr/>
    </dgm:pt>
    <dgm:pt modelId="{60FD06FF-5708-4276-B602-FD6C33EA833F}" type="pres">
      <dgm:prSet presAssocID="{5356787E-E82C-41B3-BD40-8AA32F240ECB}" presName="accent_2" presStyleCnt="0"/>
      <dgm:spPr/>
    </dgm:pt>
    <dgm:pt modelId="{E8885A7C-16B4-4907-A76B-203D2EB2BF51}" type="pres">
      <dgm:prSet presAssocID="{5356787E-E82C-41B3-BD40-8AA32F240ECB}" presName="accentRepeatNode" presStyleLbl="solidFgAcc1" presStyleIdx="1" presStyleCnt="4"/>
      <dgm:spPr/>
    </dgm:pt>
    <dgm:pt modelId="{0966C844-6BA2-47C1-904A-F00DC2CC67F3}" type="pres">
      <dgm:prSet presAssocID="{9B03294C-8979-4FC7-BA9B-2A85B29DDABC}" presName="text_3" presStyleLbl="node1" presStyleIdx="2" presStyleCnt="4">
        <dgm:presLayoutVars>
          <dgm:bulletEnabled val="1"/>
        </dgm:presLayoutVars>
      </dgm:prSet>
      <dgm:spPr/>
    </dgm:pt>
    <dgm:pt modelId="{6988DED0-1A67-421F-84AD-89F9E2114BC6}" type="pres">
      <dgm:prSet presAssocID="{9B03294C-8979-4FC7-BA9B-2A85B29DDABC}" presName="accent_3" presStyleCnt="0"/>
      <dgm:spPr/>
    </dgm:pt>
    <dgm:pt modelId="{E7F264EC-AC88-46BA-B25E-11B2505B315D}" type="pres">
      <dgm:prSet presAssocID="{9B03294C-8979-4FC7-BA9B-2A85B29DDABC}" presName="accentRepeatNode" presStyleLbl="solidFgAcc1" presStyleIdx="2" presStyleCnt="4"/>
      <dgm:spPr/>
    </dgm:pt>
    <dgm:pt modelId="{3231D95E-EA1F-4B65-9E2F-CDCDBC325CBC}" type="pres">
      <dgm:prSet presAssocID="{0BEF68B8-1228-47BB-83B5-7B9CD1E3F84E}" presName="text_4" presStyleLbl="node1" presStyleIdx="3" presStyleCnt="4">
        <dgm:presLayoutVars>
          <dgm:bulletEnabled val="1"/>
        </dgm:presLayoutVars>
      </dgm:prSet>
      <dgm:spPr/>
    </dgm:pt>
    <dgm:pt modelId="{7711612D-5AAB-4BD7-9C9E-5997B1CD039E}" type="pres">
      <dgm:prSet presAssocID="{0BEF68B8-1228-47BB-83B5-7B9CD1E3F84E}" presName="accent_4" presStyleCnt="0"/>
      <dgm:spPr/>
    </dgm:pt>
    <dgm:pt modelId="{3F8116AC-FAC3-4E95-9865-93CCFEB191B9}" type="pres">
      <dgm:prSet presAssocID="{0BEF68B8-1228-47BB-83B5-7B9CD1E3F84E}" presName="accentRepeatNode" presStyleLbl="solidFgAcc1" presStyleIdx="3" presStyleCnt="4"/>
      <dgm:spPr/>
    </dgm:pt>
  </dgm:ptLst>
  <dgm:cxnLst>
    <dgm:cxn modelId="{A11E3B12-1828-45A7-86C3-BB85832DF84D}" type="presOf" srcId="{CA077D98-8478-47EA-B6A9-99ACE60C64D4}" destId="{D79B43FC-100B-4A0D-A4D5-0D2D04B99064}" srcOrd="0" destOrd="0" presId="urn:microsoft.com/office/officeart/2008/layout/VerticalCurvedList"/>
    <dgm:cxn modelId="{0B5DAE5F-BCDC-4BF7-A6E7-CF856886A64D}" srcId="{7E5AA53B-3EEE-4DE4-BB81-9044890C2946}" destId="{6750AC01-D39D-4F3A-9DC8-2A211EE986A2}" srcOrd="0" destOrd="0" parTransId="{720680DC-AAA4-4434-A582-60EBCC5BA355}" sibTransId="{CA077D98-8478-47EA-B6A9-99ACE60C64D4}"/>
    <dgm:cxn modelId="{32367560-4056-4CEE-9EFA-0E9E9954C807}" type="presOf" srcId="{5356787E-E82C-41B3-BD40-8AA32F240ECB}" destId="{B41A8F8B-2E6A-4125-938A-56705A4C5A54}" srcOrd="0" destOrd="0" presId="urn:microsoft.com/office/officeart/2008/layout/VerticalCurvedList"/>
    <dgm:cxn modelId="{29DA474E-5DFA-4C66-882F-319C49ABBB19}" type="presOf" srcId="{6750AC01-D39D-4F3A-9DC8-2A211EE986A2}" destId="{58319267-C71E-43C9-94E1-827D0616C7A7}" srcOrd="0" destOrd="0" presId="urn:microsoft.com/office/officeart/2008/layout/VerticalCurvedList"/>
    <dgm:cxn modelId="{2B4CEC5A-56A4-4B71-9064-39FB0845BBCE}" type="presOf" srcId="{9B03294C-8979-4FC7-BA9B-2A85B29DDABC}" destId="{0966C844-6BA2-47C1-904A-F00DC2CC67F3}" srcOrd="0" destOrd="0" presId="urn:microsoft.com/office/officeart/2008/layout/VerticalCurvedList"/>
    <dgm:cxn modelId="{EDEF4F82-1237-4639-A0F7-385C1897CE66}" srcId="{7E5AA53B-3EEE-4DE4-BB81-9044890C2946}" destId="{0BEF68B8-1228-47BB-83B5-7B9CD1E3F84E}" srcOrd="3" destOrd="0" parTransId="{ED3A4BC2-B75A-4952-A38B-A42B5995DF05}" sibTransId="{FD949706-EDCC-4ADC-8EDF-8EDA49C92325}"/>
    <dgm:cxn modelId="{3B5B8085-BBEA-400E-B712-C91E10D74CDF}" srcId="{7E5AA53B-3EEE-4DE4-BB81-9044890C2946}" destId="{9B03294C-8979-4FC7-BA9B-2A85B29DDABC}" srcOrd="2" destOrd="0" parTransId="{474150CB-668F-4A89-B2A7-37FB7BC52004}" sibTransId="{48671A55-5E03-4B21-8CC4-E36C2B1D9CDD}"/>
    <dgm:cxn modelId="{4F65CC8F-B5A8-40BE-A32B-05862B543D6A}" type="presOf" srcId="{7E5AA53B-3EEE-4DE4-BB81-9044890C2946}" destId="{57806726-6E60-4ACC-9C1C-7DF9CC365A10}" srcOrd="0" destOrd="0" presId="urn:microsoft.com/office/officeart/2008/layout/VerticalCurvedList"/>
    <dgm:cxn modelId="{D3BB8CBB-C341-4596-8FA2-7170567707D0}" type="presOf" srcId="{0BEF68B8-1228-47BB-83B5-7B9CD1E3F84E}" destId="{3231D95E-EA1F-4B65-9E2F-CDCDBC325CBC}" srcOrd="0" destOrd="0" presId="urn:microsoft.com/office/officeart/2008/layout/VerticalCurvedList"/>
    <dgm:cxn modelId="{3F7CD6C3-1B2F-4EC1-BFCB-EB3ECFEA10DD}" srcId="{7E5AA53B-3EEE-4DE4-BB81-9044890C2946}" destId="{5356787E-E82C-41B3-BD40-8AA32F240ECB}" srcOrd="1" destOrd="0" parTransId="{53CF4C3A-D8C1-46F5-91B4-9BC78B74DE7E}" sibTransId="{99BF7879-ADC8-49B5-BEE7-902B5F55E30C}"/>
    <dgm:cxn modelId="{4E25B52E-70EF-4A0F-B410-0B49263AF380}" type="presParOf" srcId="{57806726-6E60-4ACC-9C1C-7DF9CC365A10}" destId="{90561C55-3C6E-4D53-85E1-2C50BCDDA392}" srcOrd="0" destOrd="0" presId="urn:microsoft.com/office/officeart/2008/layout/VerticalCurvedList"/>
    <dgm:cxn modelId="{2B3DD9E4-EC9C-4B92-B380-F89BF82E7CF3}" type="presParOf" srcId="{90561C55-3C6E-4D53-85E1-2C50BCDDA392}" destId="{B6CD42EC-5AD4-4004-AE5B-47EDA668DAA8}" srcOrd="0" destOrd="0" presId="urn:microsoft.com/office/officeart/2008/layout/VerticalCurvedList"/>
    <dgm:cxn modelId="{EA357085-80A4-4D1D-9BD2-56B1E9A721FB}" type="presParOf" srcId="{B6CD42EC-5AD4-4004-AE5B-47EDA668DAA8}" destId="{963B8EE3-40CC-4A0A-B420-D0BF920973CE}" srcOrd="0" destOrd="0" presId="urn:microsoft.com/office/officeart/2008/layout/VerticalCurvedList"/>
    <dgm:cxn modelId="{F175C6D0-411C-40FD-A19B-860D49F42061}" type="presParOf" srcId="{B6CD42EC-5AD4-4004-AE5B-47EDA668DAA8}" destId="{D79B43FC-100B-4A0D-A4D5-0D2D04B99064}" srcOrd="1" destOrd="0" presId="urn:microsoft.com/office/officeart/2008/layout/VerticalCurvedList"/>
    <dgm:cxn modelId="{794BB944-68C0-47A5-9792-652802EB36AC}" type="presParOf" srcId="{B6CD42EC-5AD4-4004-AE5B-47EDA668DAA8}" destId="{3CAD8DA1-8D53-445C-ACE8-D8449E4F0F55}" srcOrd="2" destOrd="0" presId="urn:microsoft.com/office/officeart/2008/layout/VerticalCurvedList"/>
    <dgm:cxn modelId="{B8CC75C4-3D1A-49E7-80D2-915668C1368C}" type="presParOf" srcId="{B6CD42EC-5AD4-4004-AE5B-47EDA668DAA8}" destId="{429CABD1-4116-474B-81BF-735E2CA9DD00}" srcOrd="3" destOrd="0" presId="urn:microsoft.com/office/officeart/2008/layout/VerticalCurvedList"/>
    <dgm:cxn modelId="{28110BB8-F33F-498C-9A75-98364B05EFA5}" type="presParOf" srcId="{90561C55-3C6E-4D53-85E1-2C50BCDDA392}" destId="{58319267-C71E-43C9-94E1-827D0616C7A7}" srcOrd="1" destOrd="0" presId="urn:microsoft.com/office/officeart/2008/layout/VerticalCurvedList"/>
    <dgm:cxn modelId="{3866F6C9-5521-48F2-B6C3-40C9896E1605}" type="presParOf" srcId="{90561C55-3C6E-4D53-85E1-2C50BCDDA392}" destId="{79F9B8A9-2412-4B74-84A9-69422DB81CDC}" srcOrd="2" destOrd="0" presId="urn:microsoft.com/office/officeart/2008/layout/VerticalCurvedList"/>
    <dgm:cxn modelId="{D2205A4F-BB7A-4399-BC2F-78E18EC6EAFE}" type="presParOf" srcId="{79F9B8A9-2412-4B74-84A9-69422DB81CDC}" destId="{07CB3071-D555-47DA-A36A-69EB91531FD8}" srcOrd="0" destOrd="0" presId="urn:microsoft.com/office/officeart/2008/layout/VerticalCurvedList"/>
    <dgm:cxn modelId="{C5AE0372-BBE2-4C0A-A29F-718BEE667F1E}" type="presParOf" srcId="{90561C55-3C6E-4D53-85E1-2C50BCDDA392}" destId="{B41A8F8B-2E6A-4125-938A-56705A4C5A54}" srcOrd="3" destOrd="0" presId="urn:microsoft.com/office/officeart/2008/layout/VerticalCurvedList"/>
    <dgm:cxn modelId="{FF42D628-B509-4F40-9E38-96719281C78D}" type="presParOf" srcId="{90561C55-3C6E-4D53-85E1-2C50BCDDA392}" destId="{60FD06FF-5708-4276-B602-FD6C33EA833F}" srcOrd="4" destOrd="0" presId="urn:microsoft.com/office/officeart/2008/layout/VerticalCurvedList"/>
    <dgm:cxn modelId="{E94A74DB-E513-4647-A929-76774508B082}" type="presParOf" srcId="{60FD06FF-5708-4276-B602-FD6C33EA833F}" destId="{E8885A7C-16B4-4907-A76B-203D2EB2BF51}" srcOrd="0" destOrd="0" presId="urn:microsoft.com/office/officeart/2008/layout/VerticalCurvedList"/>
    <dgm:cxn modelId="{7C45F28D-6026-47F9-ADCB-1B7F887995FB}" type="presParOf" srcId="{90561C55-3C6E-4D53-85E1-2C50BCDDA392}" destId="{0966C844-6BA2-47C1-904A-F00DC2CC67F3}" srcOrd="5" destOrd="0" presId="urn:microsoft.com/office/officeart/2008/layout/VerticalCurvedList"/>
    <dgm:cxn modelId="{00930CFC-E94E-4500-A598-C3D7C18D2905}" type="presParOf" srcId="{90561C55-3C6E-4D53-85E1-2C50BCDDA392}" destId="{6988DED0-1A67-421F-84AD-89F9E2114BC6}" srcOrd="6" destOrd="0" presId="urn:microsoft.com/office/officeart/2008/layout/VerticalCurvedList"/>
    <dgm:cxn modelId="{1F419ECE-A5D6-4FDD-BBC9-A08B31AFCA05}" type="presParOf" srcId="{6988DED0-1A67-421F-84AD-89F9E2114BC6}" destId="{E7F264EC-AC88-46BA-B25E-11B2505B315D}" srcOrd="0" destOrd="0" presId="urn:microsoft.com/office/officeart/2008/layout/VerticalCurvedList"/>
    <dgm:cxn modelId="{0BA30AED-9948-43F1-830D-AB45E057D326}" type="presParOf" srcId="{90561C55-3C6E-4D53-85E1-2C50BCDDA392}" destId="{3231D95E-EA1F-4B65-9E2F-CDCDBC325CBC}" srcOrd="7" destOrd="0" presId="urn:microsoft.com/office/officeart/2008/layout/VerticalCurvedList"/>
    <dgm:cxn modelId="{3FF78CF6-6A63-4357-8CC2-04EECD583340}" type="presParOf" srcId="{90561C55-3C6E-4D53-85E1-2C50BCDDA392}" destId="{7711612D-5AAB-4BD7-9C9E-5997B1CD039E}" srcOrd="8" destOrd="0" presId="urn:microsoft.com/office/officeart/2008/layout/VerticalCurvedList"/>
    <dgm:cxn modelId="{F847550E-12EC-4257-AF04-691C25108D05}" type="presParOf" srcId="{7711612D-5AAB-4BD7-9C9E-5997B1CD039E}" destId="{3F8116AC-FAC3-4E95-9865-93CCFEB191B9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9B43FC-100B-4A0D-A4D5-0D2D04B99064}">
      <dsp:nvSpPr>
        <dsp:cNvPr id="0" name=""/>
        <dsp:cNvSpPr/>
      </dsp:nvSpPr>
      <dsp:spPr>
        <a:xfrm>
          <a:off x="-4028574" y="-618397"/>
          <a:ext cx="4800732" cy="4800732"/>
        </a:xfrm>
        <a:prstGeom prst="blockArc">
          <a:avLst>
            <a:gd name="adj1" fmla="val 18900000"/>
            <a:gd name="adj2" fmla="val 2700000"/>
            <a:gd name="adj3" fmla="val 450"/>
          </a:avLst>
        </a:prstGeom>
        <a:noFill/>
        <a:ln w="12700" cap="rnd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8319267-C71E-43C9-94E1-827D0616C7A7}">
      <dsp:nvSpPr>
        <dsp:cNvPr id="0" name=""/>
        <dsp:cNvSpPr/>
      </dsp:nvSpPr>
      <dsp:spPr>
        <a:xfrm>
          <a:off x="449627" y="245589"/>
          <a:ext cx="6402340" cy="548276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35194" tIns="68580" rIns="68580" bIns="68580" numCol="1" spcCol="1270" rtlCol="0" anchor="ctr" anchorCtr="0">
          <a:noAutofit/>
        </a:bodyPr>
        <a:lstStyle/>
        <a:p>
          <a:pPr marL="0" lvl="0" indent="0" algn="l" defTabSz="12001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700" kern="1200" noProof="0"/>
            <a:t>Recopilación de Información	</a:t>
          </a:r>
        </a:p>
      </dsp:txBody>
      <dsp:txXfrm>
        <a:off x="449627" y="245589"/>
        <a:ext cx="6402340" cy="548276"/>
      </dsp:txXfrm>
    </dsp:sp>
    <dsp:sp modelId="{07CB3071-D555-47DA-A36A-69EB91531FD8}">
      <dsp:nvSpPr>
        <dsp:cNvPr id="0" name=""/>
        <dsp:cNvSpPr/>
      </dsp:nvSpPr>
      <dsp:spPr>
        <a:xfrm>
          <a:off x="61946" y="205461"/>
          <a:ext cx="685345" cy="68534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41A8F8B-2E6A-4125-938A-56705A4C5A54}">
      <dsp:nvSpPr>
        <dsp:cNvPr id="0" name=""/>
        <dsp:cNvSpPr/>
      </dsp:nvSpPr>
      <dsp:spPr>
        <a:xfrm>
          <a:off x="761756" y="1068146"/>
          <a:ext cx="6088001" cy="548276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35194" tIns="68580" rIns="68580" bIns="68580" numCol="1" spcCol="1270" rtlCol="0" anchor="ctr" anchorCtr="0">
          <a:noAutofit/>
        </a:bodyPr>
        <a:lstStyle/>
        <a:p>
          <a:pPr marL="0" lvl="0" indent="0" algn="l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700" kern="1200" noProof="0"/>
            <a:t>Algoritmo A* (Distancia y Tiempo)</a:t>
          </a:r>
        </a:p>
      </dsp:txBody>
      <dsp:txXfrm>
        <a:off x="761756" y="1068146"/>
        <a:ext cx="6088001" cy="548276"/>
      </dsp:txXfrm>
    </dsp:sp>
    <dsp:sp modelId="{E8885A7C-16B4-4907-A76B-203D2EB2BF51}">
      <dsp:nvSpPr>
        <dsp:cNvPr id="0" name=""/>
        <dsp:cNvSpPr/>
      </dsp:nvSpPr>
      <dsp:spPr>
        <a:xfrm>
          <a:off x="376285" y="1028017"/>
          <a:ext cx="685345" cy="68534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966C844-6BA2-47C1-904A-F00DC2CC67F3}">
      <dsp:nvSpPr>
        <dsp:cNvPr id="0" name=""/>
        <dsp:cNvSpPr/>
      </dsp:nvSpPr>
      <dsp:spPr>
        <a:xfrm>
          <a:off x="718958" y="1919109"/>
          <a:ext cx="6088001" cy="548276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35194" tIns="68580" rIns="68580" bIns="68580" numCol="1" spcCol="1270" rtlCol="0" anchor="ctr" anchorCtr="0">
          <a:noAutofit/>
        </a:bodyPr>
        <a:lstStyle/>
        <a:p>
          <a:pPr marL="0" lvl="0" indent="0" algn="l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700" kern="1200" noProof="0"/>
            <a:t>Desarrollo Interfaz</a:t>
          </a:r>
        </a:p>
      </dsp:txBody>
      <dsp:txXfrm>
        <a:off x="718958" y="1919109"/>
        <a:ext cx="6088001" cy="548276"/>
      </dsp:txXfrm>
    </dsp:sp>
    <dsp:sp modelId="{E7F264EC-AC88-46BA-B25E-11B2505B315D}">
      <dsp:nvSpPr>
        <dsp:cNvPr id="0" name=""/>
        <dsp:cNvSpPr/>
      </dsp:nvSpPr>
      <dsp:spPr>
        <a:xfrm>
          <a:off x="376285" y="1850574"/>
          <a:ext cx="685345" cy="68534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231D95E-EA1F-4B65-9E2F-CDCDBC325CBC}">
      <dsp:nvSpPr>
        <dsp:cNvPr id="0" name=""/>
        <dsp:cNvSpPr/>
      </dsp:nvSpPr>
      <dsp:spPr>
        <a:xfrm>
          <a:off x="404618" y="2741666"/>
          <a:ext cx="6402340" cy="548276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35194" tIns="68580" rIns="68580" bIns="68580" numCol="1" spcCol="1270" rtlCol="0" anchor="ctr" anchorCtr="0">
          <a:noAutofit/>
        </a:bodyPr>
        <a:lstStyle/>
        <a:p>
          <a:pPr marL="0" lvl="0" indent="0" algn="l" defTabSz="12001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700" kern="1200" noProof="0"/>
            <a:t>Ejecución y explicación del Programa</a:t>
          </a:r>
        </a:p>
      </dsp:txBody>
      <dsp:txXfrm>
        <a:off x="404618" y="2741666"/>
        <a:ext cx="6402340" cy="548276"/>
      </dsp:txXfrm>
    </dsp:sp>
    <dsp:sp modelId="{3F8116AC-FAC3-4E95-9865-93CCFEB191B9}">
      <dsp:nvSpPr>
        <dsp:cNvPr id="0" name=""/>
        <dsp:cNvSpPr/>
      </dsp:nvSpPr>
      <dsp:spPr>
        <a:xfrm>
          <a:off x="61946" y="2673131"/>
          <a:ext cx="685345" cy="68534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FF81CEA5-62FD-4C83-BDE3-91DFB9827D8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3FA1CBFD-6AD0-48C4-B91B-58830F6F4C3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C62B80FE-187A-4085-BD71-F0873FF7BD68}" type="datetime1">
              <a:rPr lang="es-ES" smtClean="0"/>
              <a:t>13/12/2022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A9E55D22-46A3-4B8C-AD40-252FE7896C3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8E70DCEF-9071-4B17-801B-37B4465C8E1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D90168E-626C-4E60-93C0-A00D25609468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4934770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6D59A2BD-4571-4110-BB3E-5D004DE434FA}" type="datetime1">
              <a:rPr lang="es-ES" noProof="0" smtClean="0"/>
              <a:t>13/12/2022</a:t>
            </a:fld>
            <a:endParaRPr lang="es-ES" noProof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" noProof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C6B3AB32-59DF-41F1-9618-EDFBF5049629}" type="slidenum">
              <a:rPr lang="es-ES" noProof="0" smtClean="0"/>
              <a:t>‹#›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66180564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6B3AB32-59DF-41F1-9618-EDFBF5049629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900470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6B3AB32-59DF-41F1-9618-EDFBF5049629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051155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6B3AB32-59DF-41F1-9618-EDFBF5049629}" type="slidenum">
              <a:rPr lang="es-ES" noProof="0" smtClean="0"/>
              <a:t>11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4238681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6B3AB32-59DF-41F1-9618-EDFBF5049629}" type="slidenum">
              <a:rPr lang="es-ES" smtClean="0"/>
              <a:t>12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467141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rtlCol="0"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581194" y="2495445"/>
            <a:ext cx="10993546" cy="590321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es-ES" noProof="0"/>
              <a:t>Haga clic para editar el estilo de subtítulo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F409C0D2-15DE-4FAC-845B-C48979FFAEB9}" type="datetime1">
              <a:rPr lang="es-ES" noProof="0" smtClean="0"/>
              <a:t>13/12/2022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es-ES" noProof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es-ES" noProof="0" smtClean="0"/>
              <a:pPr rtl="0"/>
              <a:t>‹#›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103018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ítulo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CF9F163-DD03-4353-882E-CE0F9A80F1C3}" type="datetime1">
              <a:rPr lang="es-ES" noProof="0" smtClean="0"/>
              <a:t>13/12/2022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s-ES" noProof="0" smtClean="0"/>
              <a:pPr rtl="0"/>
              <a:t>‹#›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454701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 hasCustomPrompt="1"/>
          </p:nvPr>
        </p:nvSpPr>
        <p:spPr>
          <a:xfrm>
            <a:off x="774923" y="675726"/>
            <a:ext cx="7896279" cy="5183073"/>
          </a:xfrm>
        </p:spPr>
        <p:txBody>
          <a:bodyPr vert="eaVert" rtlCol="0" anchor="t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8D2FF54C-EA2F-453C-857C-5C9ADB86CB43}" type="datetime1">
              <a:rPr lang="es-ES" noProof="0" smtClean="0"/>
              <a:t>13/12/2022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es-ES" noProof="0" smtClean="0"/>
              <a:pPr rtl="0"/>
              <a:t>‹#›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4291526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 hasCustomPrompt="1"/>
          </p:nvPr>
        </p:nvSpPr>
        <p:spPr>
          <a:xfrm>
            <a:off x="581192" y="2180496"/>
            <a:ext cx="11029615" cy="3678303"/>
          </a:xfrm>
        </p:spPr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7670FF6-52DC-429F-9C56-6A1BF295232E}" type="datetime1">
              <a:rPr lang="es-ES" noProof="0" smtClean="0"/>
              <a:t>13/12/2022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 rtlCol="0"/>
          <a:lstStyle/>
          <a:p>
            <a:pPr rtl="0"/>
            <a:fld id="{D57F1E4F-1CFF-5643-939E-217C01CDF565}" type="slidenum">
              <a:rPr lang="es-ES" noProof="0" smtClean="0"/>
              <a:pPr rtl="0"/>
              <a:t>‹#›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7399816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rtlCol="0"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 hasCustomPrompt="1"/>
          </p:nvPr>
        </p:nvSpPr>
        <p:spPr>
          <a:xfrm>
            <a:off x="581192" y="4541417"/>
            <a:ext cx="11029615" cy="600556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85E27922-51B6-4B96-9C28-2CD2060AE75A}" type="datetime1">
              <a:rPr lang="es-ES" noProof="0" smtClean="0"/>
              <a:t>13/12/2022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es-ES" noProof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es-ES" noProof="0" smtClean="0"/>
              <a:pPr rtl="0"/>
              <a:t>‹#›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909290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half" idx="1" hasCustomPrompt="1"/>
          </p:nvPr>
        </p:nvSpPr>
        <p:spPr>
          <a:xfrm>
            <a:off x="581193" y="2228003"/>
            <a:ext cx="5422390" cy="3633047"/>
          </a:xfrm>
        </p:spPr>
        <p:txBody>
          <a:bodyPr rtlCol="0">
            <a:normAutofit/>
          </a:bodyPr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 hasCustomPrompt="1"/>
          </p:nvPr>
        </p:nvSpPr>
        <p:spPr>
          <a:xfrm>
            <a:off x="6188417" y="2228003"/>
            <a:ext cx="5422392" cy="3633047"/>
          </a:xfrm>
        </p:spPr>
        <p:txBody>
          <a:bodyPr rtlCol="0">
            <a:normAutofit/>
          </a:bodyPr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3ECF5D1-1C98-40FD-9D65-EED7644802B9}" type="datetime1">
              <a:rPr lang="es-ES" noProof="0" smtClean="0"/>
              <a:t>13/12/2022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s-ES" noProof="0" smtClean="0"/>
              <a:pPr rtl="0"/>
              <a:t>‹#›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6871674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ítulo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 hasCustomPrompt="1"/>
          </p:nvPr>
        </p:nvSpPr>
        <p:spPr>
          <a:xfrm>
            <a:off x="887219" y="2250892"/>
            <a:ext cx="5087075" cy="536005"/>
          </a:xfrm>
        </p:spPr>
        <p:txBody>
          <a:bodyPr rtlCol="0"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 hasCustomPrompt="1"/>
          </p:nvPr>
        </p:nvSpPr>
        <p:spPr>
          <a:xfrm>
            <a:off x="581194" y="2926052"/>
            <a:ext cx="5393100" cy="2934999"/>
          </a:xfrm>
        </p:spPr>
        <p:txBody>
          <a:bodyPr rtlCol="0" anchor="t">
            <a:normAutofit/>
          </a:bodyPr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6523735" y="2250892"/>
            <a:ext cx="5087073" cy="553373"/>
          </a:xfrm>
        </p:spPr>
        <p:txBody>
          <a:bodyPr rtlCol="0"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 hasCustomPrompt="1"/>
          </p:nvPr>
        </p:nvSpPr>
        <p:spPr>
          <a:xfrm>
            <a:off x="6217709" y="2926052"/>
            <a:ext cx="5393100" cy="2934999"/>
          </a:xfrm>
        </p:spPr>
        <p:txBody>
          <a:bodyPr rtlCol="0" anchor="t">
            <a:normAutofit/>
          </a:bodyPr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556C746-EB55-4634-AD93-A9FF2473885C}" type="datetime1">
              <a:rPr lang="es-ES" noProof="0" smtClean="0"/>
              <a:t>13/12/2022</a:t>
            </a:fld>
            <a:endParaRPr lang="es-ES" noProof="0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s-ES" noProof="0" smtClean="0"/>
              <a:pPr rtl="0"/>
              <a:t>‹#›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428574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9051F13-F75A-440F-BED7-E2004746A95F}" type="datetime1">
              <a:rPr lang="es-ES" noProof="0" smtClean="0"/>
              <a:t>13/12/2022</a:t>
            </a:fld>
            <a:endParaRPr lang="es-ES" noProof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s-ES" noProof="0" smtClean="0"/>
              <a:pPr rtl="0"/>
              <a:t>‹#›</a:t>
            </a:fld>
            <a:endParaRPr lang="es-ES" noProof="0"/>
          </a:p>
        </p:txBody>
      </p:sp>
      <p:sp>
        <p:nvSpPr>
          <p:cNvPr id="7" name="Rectángulo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ítulo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</p:spTree>
    <p:extLst>
      <p:ext uri="{BB962C8B-B14F-4D97-AF65-F5344CB8AC3E}">
        <p14:creationId xmlns:p14="http://schemas.microsoft.com/office/powerpoint/2010/main" val="1164318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D7A2E7D-666A-420B-9042-959E1D47E21D}" type="datetime1">
              <a:rPr lang="es-ES" noProof="0" smtClean="0"/>
              <a:t>13/12/2022</a:t>
            </a:fld>
            <a:endParaRPr lang="es-ES" noProof="0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s-ES" noProof="0" smtClean="0"/>
              <a:pPr rtl="0"/>
              <a:t>‹#›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412690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rtlCol="0"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 hasCustomPrompt="1"/>
          </p:nvPr>
        </p:nvSpPr>
        <p:spPr>
          <a:xfrm>
            <a:off x="447816" y="601200"/>
            <a:ext cx="11292840" cy="4204800"/>
          </a:xfrm>
        </p:spPr>
        <p:txBody>
          <a:bodyPr rtlCol="0"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 hasCustomPrompt="1"/>
          </p:nvPr>
        </p:nvSpPr>
        <p:spPr>
          <a:xfrm>
            <a:off x="5740823" y="5262296"/>
            <a:ext cx="5869987" cy="689515"/>
          </a:xfrm>
        </p:spPr>
        <p:txBody>
          <a:bodyPr rtlCol="0"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0403F12F-0E67-4CAB-8DFD-26DCD4A99D59}" type="datetime1">
              <a:rPr lang="es-ES" noProof="0" smtClean="0"/>
              <a:t>13/12/2022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es-ES" noProof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es-ES" noProof="0" smtClean="0"/>
              <a:pPr rtl="0"/>
              <a:t>‹#›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923296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rtlCol="0"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imagen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 hasCustomPrompt="1"/>
          </p:nvPr>
        </p:nvSpPr>
        <p:spPr>
          <a:xfrm>
            <a:off x="581192" y="5260127"/>
            <a:ext cx="11029617" cy="598671"/>
          </a:xfrm>
        </p:spPr>
        <p:txBody>
          <a:bodyPr rtlCol="0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709DA8C-1A59-4B91-B9EA-509377CD0E23}" type="datetime1">
              <a:rPr lang="es-ES" noProof="0" smtClean="0"/>
              <a:t>13/12/2022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s-ES" noProof="0" smtClean="0"/>
              <a:pPr rtl="0"/>
              <a:t>‹#›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280803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pPr rtl="0"/>
            <a:fld id="{A3DF7BF2-42BB-439B-88AA-F60334FF1291}" type="datetime1">
              <a:rPr lang="es-ES" noProof="0" smtClean="0"/>
              <a:t>13/12/2022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pPr rtl="0"/>
            <a:endParaRPr lang="es-ES" noProof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pPr rtl="0"/>
            <a:fld id="{D57F1E4F-1CFF-5643-939E-217C01CDF565}" type="slidenum">
              <a:rPr lang="es-ES" noProof="0" smtClean="0"/>
              <a:pPr rtl="0"/>
              <a:t>‹#›</a:t>
            </a:fld>
            <a:endParaRPr lang="es-ES" noProof="0"/>
          </a:p>
        </p:txBody>
      </p:sp>
      <p:sp>
        <p:nvSpPr>
          <p:cNvPr id="9" name="Rectángulo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ángulo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ángulo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2855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file:///C:\Users\adria\OneDrive\Escritorio\Trabajo_Metro_Atenas_Grupo_5\Codigo\run.bat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ángulo 14">
            <a:extLst>
              <a:ext uri="{FF2B5EF4-FFF2-40B4-BE49-F238E27FC236}">
                <a16:creationId xmlns:a16="http://schemas.microsoft.com/office/drawing/2014/main" id="{493D4EDA-58E0-40CC-B3CA-14CDEB349D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pic>
        <p:nvPicPr>
          <p:cNvPr id="7" name="Imagen 6" descr="Conexiones digitales">
            <a:extLst>
              <a:ext uri="{FF2B5EF4-FFF2-40B4-BE49-F238E27FC236}">
                <a16:creationId xmlns:a16="http://schemas.microsoft.com/office/drawing/2014/main" id="{3840F91C-EDD0-4D4E-A4AB-E6C77856C88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265" t="9091" r="3502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17" name="Grupo 16">
            <a:extLst>
              <a:ext uri="{FF2B5EF4-FFF2-40B4-BE49-F238E27FC236}">
                <a16:creationId xmlns:a16="http://schemas.microsoft.com/office/drawing/2014/main" id="{AA9EB0BC-A85E-4C26-B355-5DFCEF6CCB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8" name="Rectángulo 17">
              <a:extLst>
                <a:ext uri="{FF2B5EF4-FFF2-40B4-BE49-F238E27FC236}">
                  <a16:creationId xmlns:a16="http://schemas.microsoft.com/office/drawing/2014/main" id="{3643E56B-BD42-413D-B17D-7958270F5D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ángulo 18">
              <a:extLst>
                <a:ext uri="{FF2B5EF4-FFF2-40B4-BE49-F238E27FC236}">
                  <a16:creationId xmlns:a16="http://schemas.microsoft.com/office/drawing/2014/main" id="{96C04F74-9467-4FA5-95DC-8D481A297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ángulo 19">
              <a:extLst>
                <a:ext uri="{FF2B5EF4-FFF2-40B4-BE49-F238E27FC236}">
                  <a16:creationId xmlns:a16="http://schemas.microsoft.com/office/drawing/2014/main" id="{D73DE1C3-5C37-42E9-A3F0-256F193832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2" name="Rectángulo 21">
            <a:extLst>
              <a:ext uri="{FF2B5EF4-FFF2-40B4-BE49-F238E27FC236}">
                <a16:creationId xmlns:a16="http://schemas.microsoft.com/office/drawing/2014/main" id="{4A2E7EC3-E07C-46CE-9B25-41865A506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732" y="4428067"/>
            <a:ext cx="11260667" cy="1962497"/>
          </a:xfrm>
          <a:prstGeom prst="rect">
            <a:avLst/>
          </a:prstGeom>
          <a:solidFill>
            <a:schemeClr val="accent1">
              <a:alpha val="97000"/>
            </a:scheme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02C5318-1A1E-49D0-B2E2-A4B0FA9E8A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4572000"/>
            <a:ext cx="10993549" cy="895244"/>
          </a:xfrm>
        </p:spPr>
        <p:txBody>
          <a:bodyPr rtlCol="0">
            <a:noAutofit/>
          </a:bodyPr>
          <a:lstStyle/>
          <a:p>
            <a:pPr rtl="0"/>
            <a:r>
              <a:rPr lang="es-ES" sz="6000">
                <a:solidFill>
                  <a:schemeClr val="bg1"/>
                </a:solidFill>
              </a:rPr>
              <a:t>Metro Atenas  2022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8B6CF59-4E5B-494D-A2F7-97ADD01E64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1" y="5467246"/>
            <a:ext cx="10993549" cy="484822"/>
          </a:xfrm>
        </p:spPr>
        <p:txBody>
          <a:bodyPr rtlCol="0">
            <a:normAutofit fontScale="70000" lnSpcReduction="20000"/>
          </a:bodyPr>
          <a:lstStyle/>
          <a:p>
            <a:pPr rtl="0"/>
            <a:r>
              <a:rPr lang="es-ES">
                <a:solidFill>
                  <a:srgbClr val="7CEBFF"/>
                </a:solidFill>
              </a:rPr>
              <a:t>Grupo 5:</a:t>
            </a:r>
          </a:p>
          <a:p>
            <a:pPr rtl="0"/>
            <a:r>
              <a:rPr lang="es-ES">
                <a:solidFill>
                  <a:srgbClr val="7CEBFF"/>
                </a:solidFill>
              </a:rPr>
              <a:t>Adrián raposo pozuelo, Nicolás alcaide Fernández, Álvaro López Martínez, Pablo tesoro García , Sergio Heras Álvarez, Carlos de Leguina león</a:t>
            </a:r>
          </a:p>
        </p:txBody>
      </p:sp>
    </p:spTree>
    <p:extLst>
      <p:ext uri="{BB962C8B-B14F-4D97-AF65-F5344CB8AC3E}">
        <p14:creationId xmlns:p14="http://schemas.microsoft.com/office/powerpoint/2010/main" val="14877007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BA1D5E-391E-1020-7D5C-5F0042D0B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762" y="655022"/>
            <a:ext cx="11689238" cy="1013800"/>
          </a:xfrm>
        </p:spPr>
        <p:txBody>
          <a:bodyPr>
            <a:normAutofit fontScale="90000"/>
          </a:bodyPr>
          <a:lstStyle/>
          <a:p>
            <a:r>
              <a:rPr lang="es-ES" sz="3600" b="1"/>
              <a:t>Desarrollo interfaz ventanas emergentes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63EB570-7E47-D24A-E36A-66FE2CE1D8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771" y="2122833"/>
            <a:ext cx="4356666" cy="3610294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EC772CCA-62A6-4493-20FD-A7A1122374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2738" y="2997412"/>
            <a:ext cx="3492335" cy="1288838"/>
          </a:xfrm>
          <a:prstGeom prst="rect">
            <a:avLst/>
          </a:prstGeom>
        </p:spPr>
      </p:pic>
      <p:sp>
        <p:nvSpPr>
          <p:cNvPr id="8" name="Flecha: a la derecha 7">
            <a:extLst>
              <a:ext uri="{FF2B5EF4-FFF2-40B4-BE49-F238E27FC236}">
                <a16:creationId xmlns:a16="http://schemas.microsoft.com/office/drawing/2014/main" id="{26F8CD61-CA04-217C-68D0-4A0A93EA0289}"/>
              </a:ext>
            </a:extLst>
          </p:cNvPr>
          <p:cNvSpPr/>
          <p:nvPr/>
        </p:nvSpPr>
        <p:spPr>
          <a:xfrm>
            <a:off x="4956888" y="3333583"/>
            <a:ext cx="1992646" cy="6304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0" name="Imagen 9" descr="Interfaz de usuario gráfica, Tabla&#10;&#10;Descripción generada automáticamente">
            <a:extLst>
              <a:ext uri="{FF2B5EF4-FFF2-40B4-BE49-F238E27FC236}">
                <a16:creationId xmlns:a16="http://schemas.microsoft.com/office/drawing/2014/main" id="{CE18A530-E34A-B43F-8BCD-89F782F2D81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633" r="85767" b="53132"/>
          <a:stretch/>
        </p:blipFill>
        <p:spPr>
          <a:xfrm>
            <a:off x="567470" y="2305317"/>
            <a:ext cx="2536211" cy="2974297"/>
          </a:xfrm>
          <a:prstGeom prst="rect">
            <a:avLst/>
          </a:prstGeom>
        </p:spPr>
      </p:pic>
      <p:sp>
        <p:nvSpPr>
          <p:cNvPr id="13" name="Flecha: a la derecha 12">
            <a:extLst>
              <a:ext uri="{FF2B5EF4-FFF2-40B4-BE49-F238E27FC236}">
                <a16:creationId xmlns:a16="http://schemas.microsoft.com/office/drawing/2014/main" id="{461641FB-5D43-7C44-9539-BDAB96243142}"/>
              </a:ext>
            </a:extLst>
          </p:cNvPr>
          <p:cNvSpPr/>
          <p:nvPr/>
        </p:nvSpPr>
        <p:spPr>
          <a:xfrm>
            <a:off x="3272132" y="3531140"/>
            <a:ext cx="1523171" cy="5435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5" name="Imagen 14" descr="Interfaz de usuario gráfica, Tabla&#10;&#10;Descripción generada automáticamente">
            <a:extLst>
              <a:ext uri="{FF2B5EF4-FFF2-40B4-BE49-F238E27FC236}">
                <a16:creationId xmlns:a16="http://schemas.microsoft.com/office/drawing/2014/main" id="{920E5885-15E2-F504-1611-2617A538C01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687" t="1552"/>
          <a:stretch/>
        </p:blipFill>
        <p:spPr>
          <a:xfrm>
            <a:off x="4950022" y="2333606"/>
            <a:ext cx="7032600" cy="3260881"/>
          </a:xfrm>
          <a:prstGeom prst="rect">
            <a:avLst/>
          </a:prstGeom>
        </p:spPr>
      </p:pic>
      <p:pic>
        <p:nvPicPr>
          <p:cNvPr id="18" name="Imagen 17" descr="Imagen que contiene Diagrama&#10;&#10;Descripción generada automáticamente">
            <a:extLst>
              <a:ext uri="{FF2B5EF4-FFF2-40B4-BE49-F238E27FC236}">
                <a16:creationId xmlns:a16="http://schemas.microsoft.com/office/drawing/2014/main" id="{8D0C86D9-9EE3-8D41-807F-617F0166BF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59192" y="2122833"/>
            <a:ext cx="4407903" cy="3490964"/>
          </a:xfrm>
          <a:prstGeom prst="rect">
            <a:avLst/>
          </a:prstGeom>
        </p:spPr>
      </p:pic>
      <p:pic>
        <p:nvPicPr>
          <p:cNvPr id="20" name="Imagen 19" descr="Diagrama&#10;&#10;Descripción generada automáticamente">
            <a:extLst>
              <a:ext uri="{FF2B5EF4-FFF2-40B4-BE49-F238E27FC236}">
                <a16:creationId xmlns:a16="http://schemas.microsoft.com/office/drawing/2014/main" id="{CFF543E0-88D5-F6D7-7F9E-633AA5F446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52326" y="2122833"/>
            <a:ext cx="4407903" cy="3490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8317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1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BA1D5E-391E-1020-7D5C-5F0042D0B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3600" b="1"/>
              <a:t>Ejecución  y Explicación del programa</a:t>
            </a:r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1797A845-52BC-7AD9-8324-CB97DD908594}"/>
              </a:ext>
            </a:extLst>
          </p:cNvPr>
          <p:cNvSpPr/>
          <p:nvPr/>
        </p:nvSpPr>
        <p:spPr>
          <a:xfrm>
            <a:off x="4525925" y="3038672"/>
            <a:ext cx="1800000" cy="1800000"/>
          </a:xfrm>
          <a:prstGeom prst="ellipse">
            <a:avLst/>
          </a:prstGeom>
          <a:noFill/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Triángulo isósceles 14">
            <a:hlinkClick r:id="rId4" action="ppaction://hlinkfile"/>
            <a:extLst>
              <a:ext uri="{FF2B5EF4-FFF2-40B4-BE49-F238E27FC236}">
                <a16:creationId xmlns:a16="http://schemas.microsoft.com/office/drawing/2014/main" id="{CAB898BC-017E-79B3-DF19-D5C1CCCC2327}"/>
              </a:ext>
            </a:extLst>
          </p:cNvPr>
          <p:cNvSpPr/>
          <p:nvPr/>
        </p:nvSpPr>
        <p:spPr>
          <a:xfrm rot="5400000">
            <a:off x="4927777" y="3296247"/>
            <a:ext cx="1262270" cy="1284850"/>
          </a:xfrm>
          <a:prstGeom prst="triangle">
            <a:avLst/>
          </a:prstGeom>
          <a:solidFill>
            <a:schemeClr val="bg1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195563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Imagen 24" descr="Forma de onda de audio abstracta en colores de neón">
            <a:extLst>
              <a:ext uri="{FF2B5EF4-FFF2-40B4-BE49-F238E27FC236}">
                <a16:creationId xmlns:a16="http://schemas.microsoft.com/office/drawing/2014/main" id="{C8901D64-9F1E-7E99-645E-E4265767AC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" y="0"/>
            <a:ext cx="12190732" cy="6858000"/>
          </a:xfrm>
          <a:prstGeom prst="rect">
            <a:avLst/>
          </a:prstGeom>
        </p:spPr>
      </p:pic>
      <p:sp>
        <p:nvSpPr>
          <p:cNvPr id="19" name="CuadroTexto 18">
            <a:extLst>
              <a:ext uri="{FF2B5EF4-FFF2-40B4-BE49-F238E27FC236}">
                <a16:creationId xmlns:a16="http://schemas.microsoft.com/office/drawing/2014/main" id="{09E9A26A-6F6B-19DF-0118-82118EA8FD4B}"/>
              </a:ext>
            </a:extLst>
          </p:cNvPr>
          <p:cNvSpPr txBox="1"/>
          <p:nvPr/>
        </p:nvSpPr>
        <p:spPr>
          <a:xfrm>
            <a:off x="-400746" y="4579554"/>
            <a:ext cx="881600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GRACIAS POR VUESTRA ATENCIÓN</a:t>
            </a:r>
          </a:p>
        </p:txBody>
      </p:sp>
    </p:spTree>
    <p:extLst>
      <p:ext uri="{BB962C8B-B14F-4D97-AF65-F5344CB8AC3E}">
        <p14:creationId xmlns:p14="http://schemas.microsoft.com/office/powerpoint/2010/main" val="35013474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 advTm="42455">
        <p14:ripple/>
      </p:transition>
    </mc:Choice>
    <mc:Fallback>
      <p:transition spd="slow" advTm="42455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ángulo 12">
            <a:extLst>
              <a:ext uri="{FF2B5EF4-FFF2-40B4-BE49-F238E27FC236}">
                <a16:creationId xmlns:a16="http://schemas.microsoft.com/office/drawing/2014/main" id="{4AE9D071-98CF-435C-BD2B-976514544D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grpSp>
        <p:nvGrpSpPr>
          <p:cNvPr id="15" name="Grupo 14">
            <a:extLst>
              <a:ext uri="{FF2B5EF4-FFF2-40B4-BE49-F238E27FC236}">
                <a16:creationId xmlns:a16="http://schemas.microsoft.com/office/drawing/2014/main" id="{D619FC33-16ED-4246-9596-BEFEB55E4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7" y="457200"/>
            <a:ext cx="7507083" cy="5935132"/>
            <a:chOff x="438067" y="457200"/>
            <a:chExt cx="7507083" cy="5935132"/>
          </a:xfrm>
        </p:grpSpPr>
        <p:sp>
          <p:nvSpPr>
            <p:cNvPr id="16" name="Rectángulo 15">
              <a:extLst>
                <a:ext uri="{FF2B5EF4-FFF2-40B4-BE49-F238E27FC236}">
                  <a16:creationId xmlns:a16="http://schemas.microsoft.com/office/drawing/2014/main" id="{2EEA80E1-F99F-4009-837F-2F72F8A5D5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7" y="618067"/>
              <a:ext cx="7503665" cy="5774265"/>
            </a:xfrm>
            <a:prstGeom prst="rect">
              <a:avLst/>
            </a:prstGeom>
            <a:solidFill>
              <a:schemeClr val="accent1">
                <a:alpha val="97000"/>
              </a:scheme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ángulo 16">
              <a:extLst>
                <a:ext uri="{FF2B5EF4-FFF2-40B4-BE49-F238E27FC236}">
                  <a16:creationId xmlns:a16="http://schemas.microsoft.com/office/drawing/2014/main" id="{0230AF9A-4641-4BD8-9F95-9607CD3040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ángulo 17">
              <a:extLst>
                <a:ext uri="{FF2B5EF4-FFF2-40B4-BE49-F238E27FC236}">
                  <a16:creationId xmlns:a16="http://schemas.microsoft.com/office/drawing/2014/main" id="{8703D4EC-9389-41B6-B88B-B6FDC8CD33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7F2616EE-270D-4F4C-BA1F-2708D387B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1006956"/>
            <a:ext cx="7213600" cy="1121871"/>
          </a:xfrm>
        </p:spPr>
        <p:txBody>
          <a:bodyPr rtlCol="0" anchor="ctr">
            <a:normAutofit/>
          </a:bodyPr>
          <a:lstStyle/>
          <a:p>
            <a:pPr algn="ctr" rtl="0"/>
            <a:r>
              <a:rPr lang="es-ES"/>
              <a:t>Índice</a:t>
            </a:r>
          </a:p>
        </p:txBody>
      </p:sp>
      <p:graphicFrame>
        <p:nvGraphicFramePr>
          <p:cNvPr id="6" name="Marcador de contenido 5" descr="SmartArt">
            <a:extLst>
              <a:ext uri="{FF2B5EF4-FFF2-40B4-BE49-F238E27FC236}">
                <a16:creationId xmlns:a16="http://schemas.microsoft.com/office/drawing/2014/main" id="{BF629521-FFD2-45DA-9D1D-A5F09BD5A2D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53262157"/>
              </p:ext>
            </p:extLst>
          </p:nvPr>
        </p:nvGraphicFramePr>
        <p:xfrm>
          <a:off x="719571" y="2198254"/>
          <a:ext cx="6854248" cy="35639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2093220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BA1D5E-391E-1020-7D5C-5F0042D0B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3600" b="1"/>
              <a:t>Recopilación de información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6D878383-4F36-F430-AEA4-3E64FC02A1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255798" y="2666102"/>
            <a:ext cx="4566082" cy="3549576"/>
          </a:xfr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1711212D-CFA4-4AA9-8A3F-2A3EA32EDC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192" y="2808782"/>
            <a:ext cx="4726406" cy="2186844"/>
          </a:xfrm>
          <a:prstGeom prst="rect">
            <a:avLst/>
          </a:prstGeom>
        </p:spPr>
      </p:pic>
      <p:sp>
        <p:nvSpPr>
          <p:cNvPr id="16" name="CuadroTexto 15">
            <a:extLst>
              <a:ext uri="{FF2B5EF4-FFF2-40B4-BE49-F238E27FC236}">
                <a16:creationId xmlns:a16="http://schemas.microsoft.com/office/drawing/2014/main" id="{71861999-AA08-370B-DE50-8216C46CCB41}"/>
              </a:ext>
            </a:extLst>
          </p:cNvPr>
          <p:cNvSpPr txBox="1"/>
          <p:nvPr/>
        </p:nvSpPr>
        <p:spPr>
          <a:xfrm>
            <a:off x="581192" y="2142882"/>
            <a:ext cx="47264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>
                <a:solidFill>
                  <a:schemeClr val="bg1"/>
                </a:solidFill>
              </a:rPr>
              <a:t>GOOGLE MAPS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80CB1D24-FF5C-F02D-421D-8DD7A8AEEA08}"/>
              </a:ext>
            </a:extLst>
          </p:cNvPr>
          <p:cNvSpPr txBox="1"/>
          <p:nvPr/>
        </p:nvSpPr>
        <p:spPr>
          <a:xfrm>
            <a:off x="6255798" y="2142882"/>
            <a:ext cx="43323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>
                <a:solidFill>
                  <a:schemeClr val="bg1"/>
                </a:solidFill>
              </a:rPr>
              <a:t>PÁGINA METRO ATENAS</a:t>
            </a:r>
          </a:p>
        </p:txBody>
      </p:sp>
    </p:spTree>
    <p:extLst>
      <p:ext uri="{BB962C8B-B14F-4D97-AF65-F5344CB8AC3E}">
        <p14:creationId xmlns:p14="http://schemas.microsoft.com/office/powerpoint/2010/main" val="28932932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BA1D5E-391E-1020-7D5C-5F0042D0B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3600" b="1"/>
              <a:t>Recopilación de información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5C3A2E6C-0063-9A13-B110-54D9EEDD81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680" y="2571476"/>
            <a:ext cx="2585640" cy="405167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F556C0C3-6FFF-288D-57CC-590885A840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7326" y="2571476"/>
            <a:ext cx="2816352" cy="4051670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D273A1C5-4100-73D9-A509-5C7DB4166C4F}"/>
              </a:ext>
            </a:extLst>
          </p:cNvPr>
          <p:cNvSpPr txBox="1"/>
          <p:nvPr/>
        </p:nvSpPr>
        <p:spPr>
          <a:xfrm>
            <a:off x="1522680" y="2048256"/>
            <a:ext cx="26727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>
                <a:solidFill>
                  <a:schemeClr val="bg1"/>
                </a:solidFill>
              </a:rPr>
              <a:t>ARCHIVOS CSV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1A0C1FD8-DC14-32B0-E314-C6E45D1D28B1}"/>
              </a:ext>
            </a:extLst>
          </p:cNvPr>
          <p:cNvSpPr txBox="1"/>
          <p:nvPr/>
        </p:nvSpPr>
        <p:spPr>
          <a:xfrm>
            <a:off x="6747326" y="2048256"/>
            <a:ext cx="29361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>
                <a:solidFill>
                  <a:schemeClr val="bg1"/>
                </a:solidFill>
              </a:rPr>
              <a:t>ARCHIVOS JSON</a:t>
            </a:r>
          </a:p>
        </p:txBody>
      </p:sp>
    </p:spTree>
    <p:extLst>
      <p:ext uri="{BB962C8B-B14F-4D97-AF65-F5344CB8AC3E}">
        <p14:creationId xmlns:p14="http://schemas.microsoft.com/office/powerpoint/2010/main" val="5296875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BA1D5E-391E-1020-7D5C-5F0042D0B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3600" b="1"/>
              <a:t>Recopilación de información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E2478C1E-7DAF-5755-C452-77F05F764D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276" y="2925507"/>
            <a:ext cx="5239996" cy="1667108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511F4845-5EFF-658A-0D8C-1A2F4CC49A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0600" y="4825976"/>
            <a:ext cx="7065264" cy="1329868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0E0F07D8-4C84-64CA-D912-A0D66CD2F1E5}"/>
              </a:ext>
            </a:extLst>
          </p:cNvPr>
          <p:cNvSpPr txBox="1"/>
          <p:nvPr/>
        </p:nvSpPr>
        <p:spPr>
          <a:xfrm>
            <a:off x="429768" y="2249424"/>
            <a:ext cx="50474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>
                <a:solidFill>
                  <a:schemeClr val="bg1"/>
                </a:solidFill>
              </a:rPr>
              <a:t>DICCIONARIO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F26344DD-23D7-2445-14E9-1361AEDA2D06}"/>
              </a:ext>
            </a:extLst>
          </p:cNvPr>
          <p:cNvSpPr txBox="1"/>
          <p:nvPr/>
        </p:nvSpPr>
        <p:spPr>
          <a:xfrm>
            <a:off x="6096000" y="4186076"/>
            <a:ext cx="50474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>
                <a:solidFill>
                  <a:schemeClr val="bg1"/>
                </a:solidFill>
              </a:rPr>
              <a:t>LISTAS DE LISTAS</a:t>
            </a:r>
          </a:p>
        </p:txBody>
      </p:sp>
    </p:spTree>
    <p:extLst>
      <p:ext uri="{BB962C8B-B14F-4D97-AF65-F5344CB8AC3E}">
        <p14:creationId xmlns:p14="http://schemas.microsoft.com/office/powerpoint/2010/main" val="20337270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BA1D5E-391E-1020-7D5C-5F0042D0B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3600" b="1"/>
              <a:t>Algoritmo A* 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E729954B-BF83-7AEE-5B32-6DCCC8BC06A3}"/>
              </a:ext>
            </a:extLst>
          </p:cNvPr>
          <p:cNvSpPr txBox="1"/>
          <p:nvPr/>
        </p:nvSpPr>
        <p:spPr>
          <a:xfrm>
            <a:off x="953643" y="2211324"/>
            <a:ext cx="40444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>
                <a:solidFill>
                  <a:schemeClr val="bg1"/>
                </a:solidFill>
              </a:rPr>
              <a:t>GRAFO METRO ATENAS</a:t>
            </a:r>
          </a:p>
        </p:txBody>
      </p:sp>
      <p:pic>
        <p:nvPicPr>
          <p:cNvPr id="12" name="Imagen 11" descr="Diagrama&#10;&#10;Descripción generada automáticamente">
            <a:extLst>
              <a:ext uri="{FF2B5EF4-FFF2-40B4-BE49-F238E27FC236}">
                <a16:creationId xmlns:a16="http://schemas.microsoft.com/office/drawing/2014/main" id="{BBD90C91-F57B-B919-4B04-AD33FCB640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9865" y="2840855"/>
            <a:ext cx="3560710" cy="3901736"/>
          </a:xfrm>
          <a:prstGeom prst="rect">
            <a:avLst/>
          </a:prstGeom>
        </p:spPr>
      </p:pic>
      <p:pic>
        <p:nvPicPr>
          <p:cNvPr id="10" name="Imagen 9" descr="Texto&#10;&#10;Descripción generada automáticamente">
            <a:extLst>
              <a:ext uri="{FF2B5EF4-FFF2-40B4-BE49-F238E27FC236}">
                <a16:creationId xmlns:a16="http://schemas.microsoft.com/office/drawing/2014/main" id="{EA00937B-E37C-FA2C-CCDB-813B27A642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4423" y="4791723"/>
            <a:ext cx="5959185" cy="1772529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D7359974-05E0-2FB5-3AFA-74464CEDE2DA}"/>
              </a:ext>
            </a:extLst>
          </p:cNvPr>
          <p:cNvSpPr txBox="1"/>
          <p:nvPr/>
        </p:nvSpPr>
        <p:spPr>
          <a:xfrm>
            <a:off x="6395720" y="2211324"/>
            <a:ext cx="46431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>
                <a:solidFill>
                  <a:schemeClr val="bg1"/>
                </a:solidFill>
              </a:rPr>
              <a:t>ESTRUCTURAS NECESARIAS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0F696B7C-E44B-754E-8BE4-3757A1BEB5DA}"/>
              </a:ext>
            </a:extLst>
          </p:cNvPr>
          <p:cNvSpPr/>
          <p:nvPr/>
        </p:nvSpPr>
        <p:spPr>
          <a:xfrm>
            <a:off x="6485640" y="2734544"/>
            <a:ext cx="5125168" cy="19034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1388FCC8-4DF9-17F1-F38C-F3B320E55181}"/>
              </a:ext>
            </a:extLst>
          </p:cNvPr>
          <p:cNvSpPr txBox="1"/>
          <p:nvPr/>
        </p:nvSpPr>
        <p:spPr>
          <a:xfrm>
            <a:off x="6485640" y="2993769"/>
            <a:ext cx="539213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800">
                <a:solidFill>
                  <a:schemeClr val="bg1"/>
                </a:solidFill>
              </a:rPr>
              <a:t>Lista abierta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800">
                <a:solidFill>
                  <a:schemeClr val="bg1"/>
                </a:solidFill>
              </a:rPr>
              <a:t>Lista cerrada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800">
                <a:solidFill>
                  <a:schemeClr val="bg1"/>
                </a:solidFill>
              </a:rPr>
              <a:t>Lista recorrido (camino óptimo)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428167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3" grpId="0"/>
      <p:bldP spid="4" grpId="0" animBg="1"/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86E6A2E5-4476-D3FA-2524-5DA5BBAEB61E}"/>
              </a:ext>
            </a:extLst>
          </p:cNvPr>
          <p:cNvSpPr/>
          <p:nvPr/>
        </p:nvSpPr>
        <p:spPr>
          <a:xfrm>
            <a:off x="480766" y="2253498"/>
            <a:ext cx="11246178" cy="35628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A09F0A1-4586-1351-89A6-BD4D63B73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3600" b="1"/>
              <a:t>Algoritmo A* distancia</a:t>
            </a:r>
            <a:endParaRPr lang="es-ES" sz="3600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67EDE9F4-BC09-7265-3879-C37FE60898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446865" y="2253498"/>
            <a:ext cx="1914525" cy="504825"/>
          </a:xfr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1D3F7D89-1CD1-A632-BD50-AEC5565F2301}"/>
              </a:ext>
            </a:extLst>
          </p:cNvPr>
          <p:cNvSpPr txBox="1"/>
          <p:nvPr/>
        </p:nvSpPr>
        <p:spPr>
          <a:xfrm>
            <a:off x="678730" y="2321245"/>
            <a:ext cx="5768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>
                <a:solidFill>
                  <a:schemeClr val="bg1"/>
                </a:solidFill>
              </a:rPr>
              <a:t>Para hallar el camino óptimo utilizamos la siguiente fórmula: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E59854E7-6047-4624-2F23-39A4F08B59AA}"/>
              </a:ext>
            </a:extLst>
          </p:cNvPr>
          <p:cNvSpPr txBox="1"/>
          <p:nvPr/>
        </p:nvSpPr>
        <p:spPr>
          <a:xfrm>
            <a:off x="678730" y="2910596"/>
            <a:ext cx="39875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>
                <a:solidFill>
                  <a:schemeClr val="bg1"/>
                </a:solidFill>
              </a:rPr>
              <a:t>F(n):  distancia total desde una estación a la estación destino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FF091810-9989-8FC8-DA4D-05816A307E40}"/>
              </a:ext>
            </a:extLst>
          </p:cNvPr>
          <p:cNvSpPr txBox="1"/>
          <p:nvPr/>
        </p:nvSpPr>
        <p:spPr>
          <a:xfrm>
            <a:off x="678730" y="3661248"/>
            <a:ext cx="39875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>
                <a:solidFill>
                  <a:schemeClr val="bg1"/>
                </a:solidFill>
              </a:rPr>
              <a:t>g(n): distancia acumulada de la estación origen a la actual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68593FC2-BC34-4FFB-CF29-C458C966BE97}"/>
              </a:ext>
            </a:extLst>
          </p:cNvPr>
          <p:cNvSpPr txBox="1"/>
          <p:nvPr/>
        </p:nvSpPr>
        <p:spPr>
          <a:xfrm>
            <a:off x="678730" y="4307579"/>
            <a:ext cx="39875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>
                <a:solidFill>
                  <a:schemeClr val="bg1"/>
                </a:solidFill>
              </a:rPr>
              <a:t>h(n): valor de la heurística de una estación a otra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7C1DF893-FB48-E99F-4725-A951ACB027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3317" y="3003617"/>
            <a:ext cx="5846578" cy="2327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6821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3" grpId="0"/>
      <p:bldP spid="4" grpId="0"/>
      <p:bldP spid="6" grpId="0"/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BA1D5E-391E-1020-7D5C-5F0042D0B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3600" b="1"/>
              <a:t>Algoritmo A* TIEMPO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5BAE38E0-7826-AFCE-F9C0-F83E0AAD8F28}"/>
              </a:ext>
            </a:extLst>
          </p:cNvPr>
          <p:cNvSpPr/>
          <p:nvPr/>
        </p:nvSpPr>
        <p:spPr>
          <a:xfrm>
            <a:off x="443060" y="2055043"/>
            <a:ext cx="4769963" cy="17251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385F55C5-84DE-5F72-C7BC-775DB019CFE4}"/>
              </a:ext>
            </a:extLst>
          </p:cNvPr>
          <p:cNvSpPr txBox="1"/>
          <p:nvPr/>
        </p:nvSpPr>
        <p:spPr>
          <a:xfrm>
            <a:off x="758756" y="2363821"/>
            <a:ext cx="599224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>
                <a:solidFill>
                  <a:schemeClr val="bg1"/>
                </a:solidFill>
              </a:rPr>
              <a:t>Uso de horarios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>
                <a:solidFill>
                  <a:schemeClr val="bg1"/>
                </a:solidFill>
              </a:rPr>
              <a:t>Función Heurística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>
                <a:solidFill>
                  <a:schemeClr val="bg1"/>
                </a:solidFill>
              </a:rPr>
              <a:t>Penalizaciones (5min)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>
                <a:solidFill>
                  <a:schemeClr val="bg1"/>
                </a:solidFill>
              </a:rPr>
              <a:t>Cálculo del tiempo según el horario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ES" sz="2800">
              <a:solidFill>
                <a:schemeClr val="bg1"/>
              </a:solidFill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37F5BA99-0277-77CE-E191-1739B1B363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0996" y="2055043"/>
            <a:ext cx="5179812" cy="381858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812C38C3-288C-B259-1D07-19041D0F8E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060" y="3904065"/>
            <a:ext cx="4934639" cy="523948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8B643417-197E-1AF4-B4A0-6562B59355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060" y="4642902"/>
            <a:ext cx="6151894" cy="1888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8898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BA1D5E-391E-1020-7D5C-5F0042D0B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715" y="739863"/>
            <a:ext cx="11362569" cy="1013800"/>
          </a:xfrm>
        </p:spPr>
        <p:txBody>
          <a:bodyPr>
            <a:normAutofit/>
          </a:bodyPr>
          <a:lstStyle/>
          <a:p>
            <a:r>
              <a:rPr lang="es-ES" sz="3600" b="1"/>
              <a:t>Desarrollo interfaz  Ventana principal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7092B53E-24B4-0ABA-914E-EA53D60C38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5179" y="2022787"/>
            <a:ext cx="5787007" cy="4657383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094138C8-076C-1F97-91A4-A6D6AB92BC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60134" y="2340661"/>
            <a:ext cx="798753" cy="798753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49EF2E36-675B-AE09-A1A3-433679E1ED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60135" y="3429000"/>
            <a:ext cx="798752" cy="798752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53C4ECB8-E344-A3FC-E2D4-8D2D4CFFA1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03760" y="4625640"/>
            <a:ext cx="1511499" cy="2054530"/>
          </a:xfrm>
          <a:prstGeom prst="rect">
            <a:avLst/>
          </a:prstGeom>
        </p:spPr>
      </p:pic>
      <p:sp>
        <p:nvSpPr>
          <p:cNvPr id="7" name="Flecha: a la derecha 6">
            <a:extLst>
              <a:ext uri="{FF2B5EF4-FFF2-40B4-BE49-F238E27FC236}">
                <a16:creationId xmlns:a16="http://schemas.microsoft.com/office/drawing/2014/main" id="{1DB5BB08-0B76-DB0A-3B1C-E211E07AA0E6}"/>
              </a:ext>
            </a:extLst>
          </p:cNvPr>
          <p:cNvSpPr/>
          <p:nvPr/>
        </p:nvSpPr>
        <p:spPr>
          <a:xfrm>
            <a:off x="2110715" y="2919832"/>
            <a:ext cx="712760" cy="509168"/>
          </a:xfrm>
          <a:prstGeom prst="rightArrow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Flecha: a la derecha 7">
            <a:extLst>
              <a:ext uri="{FF2B5EF4-FFF2-40B4-BE49-F238E27FC236}">
                <a16:creationId xmlns:a16="http://schemas.microsoft.com/office/drawing/2014/main" id="{7A5DEFF6-B107-1EB4-0C20-2265B5AEB1F5}"/>
              </a:ext>
            </a:extLst>
          </p:cNvPr>
          <p:cNvSpPr/>
          <p:nvPr/>
        </p:nvSpPr>
        <p:spPr>
          <a:xfrm>
            <a:off x="2110715" y="3920298"/>
            <a:ext cx="712760" cy="5091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Flecha: a la derecha 8">
            <a:extLst>
              <a:ext uri="{FF2B5EF4-FFF2-40B4-BE49-F238E27FC236}">
                <a16:creationId xmlns:a16="http://schemas.microsoft.com/office/drawing/2014/main" id="{3E924B4B-3C87-8128-CEBB-AD6156A02D7C}"/>
              </a:ext>
            </a:extLst>
          </p:cNvPr>
          <p:cNvSpPr/>
          <p:nvPr/>
        </p:nvSpPr>
        <p:spPr>
          <a:xfrm>
            <a:off x="2110715" y="4745892"/>
            <a:ext cx="712760" cy="5091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Flecha: a la derecha 9">
            <a:extLst>
              <a:ext uri="{FF2B5EF4-FFF2-40B4-BE49-F238E27FC236}">
                <a16:creationId xmlns:a16="http://schemas.microsoft.com/office/drawing/2014/main" id="{5D46A023-0D19-3B9C-6A06-D9D560F26737}"/>
              </a:ext>
            </a:extLst>
          </p:cNvPr>
          <p:cNvSpPr/>
          <p:nvPr/>
        </p:nvSpPr>
        <p:spPr>
          <a:xfrm>
            <a:off x="2110715" y="5378744"/>
            <a:ext cx="712760" cy="5091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2" name="Imagen 11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28A965F4-4E65-9A1C-2023-0F69BB9689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4747" y="2577818"/>
            <a:ext cx="1754264" cy="1336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5706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5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0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5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4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7"/>
</p:tagLst>
</file>

<file path=ppt/theme/theme1.xml><?xml version="1.0" encoding="utf-8"?>
<a:theme xmlns:a="http://schemas.openxmlformats.org/drawingml/2006/main" name="Dividendo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61209669_TF56390039_Win32" id="{730493DC-5911-4636-A693-50D9F311C5D4}" vid="{C48B9032-91E5-4062-92EA-18F233085F24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Diseño tecnológico</Template>
  <Application>Microsoft Office PowerPoint</Application>
  <PresentationFormat>Widescreen</PresentationFormat>
  <Slides>12</Slides>
  <Notes>4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Dividendo</vt:lpstr>
      <vt:lpstr>Metro Atenas  2022</vt:lpstr>
      <vt:lpstr>Índice</vt:lpstr>
      <vt:lpstr>Recopilación de información</vt:lpstr>
      <vt:lpstr>Recopilación de información</vt:lpstr>
      <vt:lpstr>Recopilación de información</vt:lpstr>
      <vt:lpstr>Algoritmo A* </vt:lpstr>
      <vt:lpstr>Algoritmo A* distancia</vt:lpstr>
      <vt:lpstr>Algoritmo A* TIEMPO</vt:lpstr>
      <vt:lpstr>Desarrollo interfaz  Ventana principal</vt:lpstr>
      <vt:lpstr>Desarrollo interfaz ventanas emergentes</vt:lpstr>
      <vt:lpstr>Ejecución  y Explicación del programa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Metro Atenas  2022</dc:title>
  <dc:creator>ADRIAN RAPOSO POZUELO</dc:creator>
  <cp:revision>1</cp:revision>
  <dcterms:created xsi:type="dcterms:W3CDTF">2022-12-09T13:00:46Z</dcterms:created>
  <dcterms:modified xsi:type="dcterms:W3CDTF">2022-12-13T11:41:38Z</dcterms:modified>
</cp:coreProperties>
</file>